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390.xml" ContentType="application/vnd.openxmlformats-officedocument.presentationml.slide+xml"/>
  <Override PartName="/ppt/slides/slide400.xml" ContentType="application/vnd.openxmlformats-officedocument.presentationml.slide+xml"/>
  <Override PartName="/ppt/slides/slide410.xml" ContentType="application/vnd.openxmlformats-officedocument.presentationml.slide+xml"/>
  <Override PartName="/ppt/slides/slide420.xml" ContentType="application/vnd.openxmlformats-officedocument.presentationml.slide+xml"/>
  <Override PartName="/ppt/slides/slide430.xml" ContentType="application/vnd.openxmlformats-officedocument.presentationml.slide+xml"/>
  <Override PartName="/ppt/slides/slide440.xml" ContentType="application/vnd.openxmlformats-officedocument.presentationml.slide+xml"/>
  <Override PartName="/ppt/slides/slide450.xml" ContentType="application/vnd.openxmlformats-officedocument.presentationml.slide+xml"/>
  <Override PartName="/ppt/slides/slide460.xml" ContentType="application/vnd.openxmlformats-officedocument.presentationml.slide+xml"/>
  <Override PartName="/ppt/slides/slide470.xml" ContentType="application/vnd.openxmlformats-officedocument.presentationml.slide+xml"/>
  <Override PartName="/ppt/slides/slide480.xml" ContentType="application/vnd.openxmlformats-officedocument.presentationml.slide+xml"/>
  <Override PartName="/ppt/slides/slide490.xml" ContentType="application/vnd.openxmlformats-officedocument.presentationml.slide+xml"/>
  <Override PartName="/ppt/slides/slide500.xml" ContentType="application/vnd.openxmlformats-officedocument.presentationml.slide+xml"/>
  <Override PartName="/ppt/slides/slide510.xml" ContentType="application/vnd.openxmlformats-officedocument.presentationml.slide+xml"/>
  <Override PartName="/ppt/slides/slide520.xml" ContentType="application/vnd.openxmlformats-officedocument.presentationml.slide+xml"/>
  <Override PartName="/ppt/slides/slide530.xml" ContentType="application/vnd.openxmlformats-officedocument.presentationml.slide+xml"/>
  <Override PartName="/ppt/slides/slide540.xml" ContentType="application/vnd.openxmlformats-officedocument.presentationml.slide+xml"/>
  <Override PartName="/ppt/slides/slide550.xml" ContentType="application/vnd.openxmlformats-officedocument.presentationml.slide+xml"/>
  <Override PartName="/ppt/slides/slide560.xml" ContentType="application/vnd.openxmlformats-officedocument.presentationml.slide+xml"/>
  <Override PartName="/ppt/slides/slide570.xml" ContentType="application/vnd.openxmlformats-officedocument.presentationml.slide+xml"/>
  <Override PartName="/ppt/slides/slide580.xml" ContentType="application/vnd.openxmlformats-officedocument.presentationml.slide+xml"/>
  <Override PartName="/ppt/slides/slide590.xml" ContentType="application/vnd.openxmlformats-officedocument.presentationml.slide+xml"/>
  <Override PartName="/ppt/slides/slide600.xml" ContentType="application/vnd.openxmlformats-officedocument.presentationml.slide+xml"/>
  <Override PartName="/ppt/slides/slide630.xml" ContentType="application/vnd.openxmlformats-officedocument.presentationml.slide+xml"/>
  <Override PartName="/ppt/slides/slide620.xml" ContentType="application/vnd.openxmlformats-officedocument.presentationml.slide+xml"/>
  <Override PartName="/ppt/slides/slide610.xml" ContentType="application/vnd.openxmlformats-officedocument.presentationml.slide+xml"/>
  <Override PartName="/ppt/slides/slide640.xml" ContentType="application/vnd.openxmlformats-officedocument.presentationml.slide+xml"/>
  <Override PartName="/ppt/slides/slide650.xml" ContentType="application/vnd.openxmlformats-officedocument.presentationml.slide+xml"/>
  <Override PartName="/ppt/slides/slide660.xml" ContentType="application/vnd.openxmlformats-officedocument.presentationml.slide+xml"/>
  <Override PartName="/ppt/slides/slide670.xml" ContentType="application/vnd.openxmlformats-officedocument.presentationml.slide+xml"/>
  <Override PartName="/ppt/slides/slide680.xml" ContentType="application/vnd.openxmlformats-officedocument.presentationml.slide+xml"/>
  <Override PartName="/ppt/slides/slide690.xml" ContentType="application/vnd.openxmlformats-officedocument.presentationml.slide+xml"/>
  <Override PartName="/ppt/slides/slide710.xml" ContentType="application/vnd.openxmlformats-officedocument.presentationml.slide+xml"/>
  <Override PartName="/ppt/slides/slide720.xml" ContentType="application/vnd.openxmlformats-officedocument.presentationml.slide+xml"/>
  <Override PartName="/ppt/slides/slide730.xml" ContentType="application/vnd.openxmlformats-officedocument.presentationml.slide+xml"/>
  <Override PartName="/ppt/slides/slide740.xml" ContentType="application/vnd.openxmlformats-officedocument.presentationml.slide+xml"/>
  <Override PartName="/ppt/slides/slide760.xml" ContentType="application/vnd.openxmlformats-officedocument.presentationml.slide+xml"/>
  <Override PartName="/ppt/slides/slide770.xml" ContentType="application/vnd.openxmlformats-officedocument.presentationml.slide+xml"/>
  <Override PartName="/ppt/slides/slide780.xml" ContentType="application/vnd.openxmlformats-officedocument.presentationml.slide+xml"/>
  <Override PartName="/ppt/slides/slide750.xml" ContentType="application/vnd.openxmlformats-officedocument.presentationml.slide+xml"/>
  <Override PartName="/ppt/slideLayouts/slideLayout2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56" r:id="rId2"/>
    <p:sldId id="354" r:id="rId3"/>
    <p:sldId id="370" r:id="rId4"/>
    <p:sldId id="357" r:id="rId5"/>
    <p:sldId id="326" r:id="rId6"/>
    <p:sldId id="260" r:id="rId7"/>
    <p:sldId id="257" r:id="rId8"/>
    <p:sldId id="368" r:id="rId9"/>
    <p:sldId id="358" r:id="rId10"/>
    <p:sldId id="264" r:id="rId11"/>
    <p:sldId id="369" r:id="rId12"/>
    <p:sldId id="376" r:id="rId13"/>
    <p:sldId id="329" r:id="rId14"/>
    <p:sldId id="371" r:id="rId15"/>
    <p:sldId id="390" r:id="rId16"/>
    <p:sldId id="266" r:id="rId17"/>
    <p:sldId id="303" r:id="rId18"/>
    <p:sldId id="304" r:id="rId19"/>
    <p:sldId id="306" r:id="rId20"/>
    <p:sldId id="307" r:id="rId21"/>
    <p:sldId id="308" r:id="rId22"/>
    <p:sldId id="314" r:id="rId23"/>
    <p:sldId id="325" r:id="rId24"/>
    <p:sldId id="382" r:id="rId25"/>
    <p:sldId id="391" r:id="rId26"/>
    <p:sldId id="392" r:id="rId27"/>
    <p:sldId id="393" r:id="rId28"/>
    <p:sldId id="378" r:id="rId29"/>
    <p:sldId id="388" r:id="rId30"/>
    <p:sldId id="379" r:id="rId31"/>
    <p:sldId id="380" r:id="rId32"/>
    <p:sldId id="363" r:id="rId33"/>
    <p:sldId id="340" r:id="rId34"/>
    <p:sldId id="381" r:id="rId35"/>
    <p:sldId id="311" r:id="rId36"/>
    <p:sldId id="364" r:id="rId37"/>
    <p:sldId id="373" r:id="rId38"/>
    <p:sldId id="267" r:id="rId39"/>
    <p:sldId id="269" r:id="rId40"/>
    <p:sldId id="270" r:id="rId41"/>
    <p:sldId id="271" r:id="rId42"/>
    <p:sldId id="272" r:id="rId43"/>
    <p:sldId id="295" r:id="rId44"/>
    <p:sldId id="296" r:id="rId45"/>
    <p:sldId id="297" r:id="rId46"/>
    <p:sldId id="298" r:id="rId47"/>
    <p:sldId id="299" r:id="rId48"/>
    <p:sldId id="300" r:id="rId49"/>
    <p:sldId id="301" r:id="rId50"/>
    <p:sldId id="302" r:id="rId51"/>
    <p:sldId id="278" r:id="rId52"/>
    <p:sldId id="274" r:id="rId53"/>
    <p:sldId id="275" r:id="rId54"/>
    <p:sldId id="276" r:id="rId55"/>
    <p:sldId id="277" r:id="rId56"/>
    <p:sldId id="279" r:id="rId57"/>
    <p:sldId id="280" r:id="rId58"/>
    <p:sldId id="281" r:id="rId59"/>
    <p:sldId id="282" r:id="rId60"/>
    <p:sldId id="283" r:id="rId61"/>
    <p:sldId id="284" r:id="rId62"/>
    <p:sldId id="285" r:id="rId63"/>
    <p:sldId id="286" r:id="rId64"/>
    <p:sldId id="287" r:id="rId65"/>
    <p:sldId id="288" r:id="rId66"/>
    <p:sldId id="289" r:id="rId67"/>
    <p:sldId id="290" r:id="rId68"/>
    <p:sldId id="291" r:id="rId69"/>
    <p:sldId id="320" r:id="rId70"/>
    <p:sldId id="292" r:id="rId71"/>
    <p:sldId id="293" r:id="rId72"/>
    <p:sldId id="294" r:id="rId73"/>
    <p:sldId id="321" r:id="rId74"/>
    <p:sldId id="322" r:id="rId75"/>
    <p:sldId id="323" r:id="rId76"/>
    <p:sldId id="324" r:id="rId77"/>
    <p:sldId id="317" r:id="rId78"/>
    <p:sldId id="319"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oj" initials="M" lastIdx="1" clrIdx="0">
    <p:extLst>
      <p:ext uri="{19B8F6BF-5375-455C-9EA6-DF929625EA0E}">
        <p15:presenceInfo xmlns:p15="http://schemas.microsoft.com/office/powerpoint/2012/main" userId="S::mpadmara@purdue.edu::5d9d1a12-2cb1-4e5f-a166-6da8a67eefb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404040"/>
    <a:srgbClr val="1F4E79"/>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F340C5-6FAB-4947-A6ED-325C089EAEFB}" v="922" dt="2022-12-16T02:06:51.124"/>
    <p1510:client id="{75F33FBB-DCA7-5F4A-84D1-BA3812F723ED}" v="37" dt="2022-12-15T19:05:49.521"/>
    <p1510:client id="{7CEB053C-47BE-4E4A-A5A6-40146A9C796D}" v="1276" dt="2022-12-15T21:07:33.386"/>
    <p1510:client id="{9FABDD2B-E4DB-48DE-95BE-3904CE8EBED0}" v="330" dt="2022-12-16T01:48:55.404"/>
    <p1510:client id="{C30C877C-7E9F-A548-997C-0CBD40D09AB2}" v="3294" dt="2022-12-16T03:59:25.699"/>
    <p1510:client id="{C90E7BFF-D93D-40B6-B9BB-48B5E5F17A82}" v="177" dt="2022-12-15T22:36:53.630"/>
    <p1510:client id="{D0B7B2F7-0BBA-4955-A60A-229A97DBE40E}" v="51" dt="2022-12-15T19:39:14.532"/>
    <p1510:client id="{F7225DA6-A1B1-4F94-AB75-26515E9CDB3C}" v="1061" dt="2022-12-16T04:27:20.1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8" autoAdjust="0"/>
    <p:restoredTop sz="94660"/>
  </p:normalViewPr>
  <p:slideViewPr>
    <p:cSldViewPr snapToGrid="0">
      <p:cViewPr varScale="1">
        <p:scale>
          <a:sx n="117" d="100"/>
          <a:sy n="117" d="100"/>
        </p:scale>
        <p:origin x="65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plani, Mahima Ashok" userId="S::mkriplan@purdue.edu::b47d6ceb-5b3d-4921-84d1-c5844b12f26a" providerId="AD" clId="Web-{C90E7BFF-D93D-40B6-B9BB-48B5E5F17A82}"/>
    <pc:docChg chg="addSld delSld modSld sldOrd">
      <pc:chgData name="Kriplani, Mahima Ashok" userId="S::mkriplan@purdue.edu::b47d6ceb-5b3d-4921-84d1-c5844b12f26a" providerId="AD" clId="Web-{C90E7BFF-D93D-40B6-B9BB-48B5E5F17A82}" dt="2022-12-15T22:36:53.630" v="121"/>
      <pc:docMkLst>
        <pc:docMk/>
      </pc:docMkLst>
      <pc:sldChg chg="modSp">
        <pc:chgData name="Kriplani, Mahima Ashok" userId="S::mkriplan@purdue.edu::b47d6ceb-5b3d-4921-84d1-c5844b12f26a" providerId="AD" clId="Web-{C90E7BFF-D93D-40B6-B9BB-48B5E5F17A82}" dt="2022-12-15T22:34:00.579" v="0" actId="20577"/>
        <pc:sldMkLst>
          <pc:docMk/>
          <pc:sldMk cId="3488972986" sldId="333"/>
        </pc:sldMkLst>
        <pc:spChg chg="mod">
          <ac:chgData name="Kriplani, Mahima Ashok" userId="S::mkriplan@purdue.edu::b47d6ceb-5b3d-4921-84d1-c5844b12f26a" providerId="AD" clId="Web-{C90E7BFF-D93D-40B6-B9BB-48B5E5F17A82}" dt="2022-12-15T22:34:00.579" v="0" actId="20577"/>
          <ac:spMkLst>
            <pc:docMk/>
            <pc:sldMk cId="3488972986" sldId="333"/>
            <ac:spMk id="5" creationId="{285008CD-6FD7-FE4A-FBB8-30A5EC13F835}"/>
          </ac:spMkLst>
        </pc:spChg>
      </pc:sldChg>
      <pc:sldChg chg="modSp">
        <pc:chgData name="Kriplani, Mahima Ashok" userId="S::mkriplan@purdue.edu::b47d6ceb-5b3d-4921-84d1-c5844b12f26a" providerId="AD" clId="Web-{C90E7BFF-D93D-40B6-B9BB-48B5E5F17A82}" dt="2022-12-15T22:34:04.719" v="2" actId="20577"/>
        <pc:sldMkLst>
          <pc:docMk/>
          <pc:sldMk cId="3876089519" sldId="334"/>
        </pc:sldMkLst>
        <pc:spChg chg="mod">
          <ac:chgData name="Kriplani, Mahima Ashok" userId="S::mkriplan@purdue.edu::b47d6ceb-5b3d-4921-84d1-c5844b12f26a" providerId="AD" clId="Web-{C90E7BFF-D93D-40B6-B9BB-48B5E5F17A82}" dt="2022-12-15T22:34:04.719" v="2" actId="20577"/>
          <ac:spMkLst>
            <pc:docMk/>
            <pc:sldMk cId="3876089519" sldId="334"/>
            <ac:spMk id="6" creationId="{2DBC603C-A773-A7D1-E671-5B4AA00BDF4C}"/>
          </ac:spMkLst>
        </pc:spChg>
      </pc:sldChg>
      <pc:sldChg chg="modSp">
        <pc:chgData name="Kriplani, Mahima Ashok" userId="S::mkriplan@purdue.edu::b47d6ceb-5b3d-4921-84d1-c5844b12f26a" providerId="AD" clId="Web-{C90E7BFF-D93D-40B6-B9BB-48B5E5F17A82}" dt="2022-12-15T22:35:37.816" v="59" actId="20577"/>
        <pc:sldMkLst>
          <pc:docMk/>
          <pc:sldMk cId="3845113316" sldId="335"/>
        </pc:sldMkLst>
        <pc:spChg chg="mod">
          <ac:chgData name="Kriplani, Mahima Ashok" userId="S::mkriplan@purdue.edu::b47d6ceb-5b3d-4921-84d1-c5844b12f26a" providerId="AD" clId="Web-{C90E7BFF-D93D-40B6-B9BB-48B5E5F17A82}" dt="2022-12-15T22:35:37.816" v="59" actId="20577"/>
          <ac:spMkLst>
            <pc:docMk/>
            <pc:sldMk cId="3845113316" sldId="335"/>
            <ac:spMk id="6" creationId="{0B373903-548D-5459-AB90-39359C875605}"/>
          </ac:spMkLst>
        </pc:spChg>
      </pc:sldChg>
      <pc:sldChg chg="addSp delSp modSp add ord replId">
        <pc:chgData name="Kriplani, Mahima Ashok" userId="S::mkriplan@purdue.edu::b47d6ceb-5b3d-4921-84d1-c5844b12f26a" providerId="AD" clId="Web-{C90E7BFF-D93D-40B6-B9BB-48B5E5F17A82}" dt="2022-12-15T22:35:35.285" v="58"/>
        <pc:sldMkLst>
          <pc:docMk/>
          <pc:sldMk cId="2522776742" sldId="337"/>
        </pc:sldMkLst>
        <pc:spChg chg="mod">
          <ac:chgData name="Kriplani, Mahima Ashok" userId="S::mkriplan@purdue.edu::b47d6ceb-5b3d-4921-84d1-c5844b12f26a" providerId="AD" clId="Web-{C90E7BFF-D93D-40B6-B9BB-48B5E5F17A82}" dt="2022-12-15T22:35:32.550" v="57" actId="20577"/>
          <ac:spMkLst>
            <pc:docMk/>
            <pc:sldMk cId="2522776742" sldId="337"/>
            <ac:spMk id="6" creationId="{0B373903-548D-5459-AB90-39359C875605}"/>
          </ac:spMkLst>
        </pc:spChg>
        <pc:spChg chg="mod">
          <ac:chgData name="Kriplani, Mahima Ashok" userId="S::mkriplan@purdue.edu::b47d6ceb-5b3d-4921-84d1-c5844b12f26a" providerId="AD" clId="Web-{C90E7BFF-D93D-40B6-B9BB-48B5E5F17A82}" dt="2022-12-15T22:34:50.721" v="51" actId="20577"/>
          <ac:spMkLst>
            <pc:docMk/>
            <pc:sldMk cId="2522776742" sldId="337"/>
            <ac:spMk id="7" creationId="{DFC9A183-1887-E8F0-4BC2-F7E4987AEF71}"/>
          </ac:spMkLst>
        </pc:spChg>
        <pc:picChg chg="add mod">
          <ac:chgData name="Kriplani, Mahima Ashok" userId="S::mkriplan@purdue.edu::b47d6ceb-5b3d-4921-84d1-c5844b12f26a" providerId="AD" clId="Web-{C90E7BFF-D93D-40B6-B9BB-48B5E5F17A82}" dt="2022-12-15T22:35:29.597" v="56" actId="14100"/>
          <ac:picMkLst>
            <pc:docMk/>
            <pc:sldMk cId="2522776742" sldId="337"/>
            <ac:picMk id="2" creationId="{96593493-4B30-C5C3-907A-AE13C7ADF125}"/>
          </ac:picMkLst>
        </pc:picChg>
        <pc:picChg chg="del">
          <ac:chgData name="Kriplani, Mahima Ashok" userId="S::mkriplan@purdue.edu::b47d6ceb-5b3d-4921-84d1-c5844b12f26a" providerId="AD" clId="Web-{C90E7BFF-D93D-40B6-B9BB-48B5E5F17A82}" dt="2022-12-15T22:34:58.580" v="52"/>
          <ac:picMkLst>
            <pc:docMk/>
            <pc:sldMk cId="2522776742" sldId="337"/>
            <ac:picMk id="4" creationId="{A3E47D86-06AA-BA01-0FD1-E57E00C8AD63}"/>
          </ac:picMkLst>
        </pc:picChg>
      </pc:sldChg>
      <pc:sldChg chg="new del">
        <pc:chgData name="Kriplani, Mahima Ashok" userId="S::mkriplan@purdue.edu::b47d6ceb-5b3d-4921-84d1-c5844b12f26a" providerId="AD" clId="Web-{C90E7BFF-D93D-40B6-B9BB-48B5E5F17A82}" dt="2022-12-15T22:34:18.689" v="6"/>
        <pc:sldMkLst>
          <pc:docMk/>
          <pc:sldMk cId="3555220823" sldId="337"/>
        </pc:sldMkLst>
      </pc:sldChg>
      <pc:sldChg chg="delSp modSp add replId">
        <pc:chgData name="Kriplani, Mahima Ashok" userId="S::mkriplan@purdue.edu::b47d6ceb-5b3d-4921-84d1-c5844b12f26a" providerId="AD" clId="Web-{C90E7BFF-D93D-40B6-B9BB-48B5E5F17A82}" dt="2022-12-15T22:36:50.365" v="120"/>
        <pc:sldMkLst>
          <pc:docMk/>
          <pc:sldMk cId="24898017" sldId="338"/>
        </pc:sldMkLst>
        <pc:spChg chg="mod">
          <ac:chgData name="Kriplani, Mahima Ashok" userId="S::mkriplan@purdue.edu::b47d6ceb-5b3d-4921-84d1-c5844b12f26a" providerId="AD" clId="Web-{C90E7BFF-D93D-40B6-B9BB-48B5E5F17A82}" dt="2022-12-15T22:36:29.895" v="114" actId="20577"/>
          <ac:spMkLst>
            <pc:docMk/>
            <pc:sldMk cId="24898017" sldId="338"/>
            <ac:spMk id="6" creationId="{0B373903-548D-5459-AB90-39359C875605}"/>
          </ac:spMkLst>
        </pc:spChg>
        <pc:spChg chg="del">
          <ac:chgData name="Kriplani, Mahima Ashok" userId="S::mkriplan@purdue.edu::b47d6ceb-5b3d-4921-84d1-c5844b12f26a" providerId="AD" clId="Web-{C90E7BFF-D93D-40B6-B9BB-48B5E5F17A82}" dt="2022-12-15T22:36:50.365" v="120"/>
          <ac:spMkLst>
            <pc:docMk/>
            <pc:sldMk cId="24898017" sldId="338"/>
            <ac:spMk id="7" creationId="{DFC9A183-1887-E8F0-4BC2-F7E4987AEF71}"/>
          </ac:spMkLst>
        </pc:spChg>
        <pc:picChg chg="del">
          <ac:chgData name="Kriplani, Mahima Ashok" userId="S::mkriplan@purdue.edu::b47d6ceb-5b3d-4921-84d1-c5844b12f26a" providerId="AD" clId="Web-{C90E7BFF-D93D-40B6-B9BB-48B5E5F17A82}" dt="2022-12-15T22:36:46.505" v="119"/>
          <ac:picMkLst>
            <pc:docMk/>
            <pc:sldMk cId="24898017" sldId="338"/>
            <ac:picMk id="2" creationId="{96593493-4B30-C5C3-907A-AE13C7ADF125}"/>
          </ac:picMkLst>
        </pc:picChg>
      </pc:sldChg>
      <pc:sldChg chg="delSp modSp add replId">
        <pc:chgData name="Kriplani, Mahima Ashok" userId="S::mkriplan@purdue.edu::b47d6ceb-5b3d-4921-84d1-c5844b12f26a" providerId="AD" clId="Web-{C90E7BFF-D93D-40B6-B9BB-48B5E5F17A82}" dt="2022-12-15T22:36:53.630" v="121"/>
        <pc:sldMkLst>
          <pc:docMk/>
          <pc:sldMk cId="2038089324" sldId="339"/>
        </pc:sldMkLst>
        <pc:spChg chg="mod">
          <ac:chgData name="Kriplani, Mahima Ashok" userId="S::mkriplan@purdue.edu::b47d6ceb-5b3d-4921-84d1-c5844b12f26a" providerId="AD" clId="Web-{C90E7BFF-D93D-40B6-B9BB-48B5E5F17A82}" dt="2022-12-15T22:36:41.833" v="117" actId="20577"/>
          <ac:spMkLst>
            <pc:docMk/>
            <pc:sldMk cId="2038089324" sldId="339"/>
            <ac:spMk id="6" creationId="{0B373903-548D-5459-AB90-39359C875605}"/>
          </ac:spMkLst>
        </pc:spChg>
        <pc:spChg chg="del">
          <ac:chgData name="Kriplani, Mahima Ashok" userId="S::mkriplan@purdue.edu::b47d6ceb-5b3d-4921-84d1-c5844b12f26a" providerId="AD" clId="Web-{C90E7BFF-D93D-40B6-B9BB-48B5E5F17A82}" dt="2022-12-15T22:36:53.630" v="121"/>
          <ac:spMkLst>
            <pc:docMk/>
            <pc:sldMk cId="2038089324" sldId="339"/>
            <ac:spMk id="7" creationId="{DFC9A183-1887-E8F0-4BC2-F7E4987AEF71}"/>
          </ac:spMkLst>
        </pc:spChg>
        <pc:picChg chg="del">
          <ac:chgData name="Kriplani, Mahima Ashok" userId="S::mkriplan@purdue.edu::b47d6ceb-5b3d-4921-84d1-c5844b12f26a" providerId="AD" clId="Web-{C90E7BFF-D93D-40B6-B9BB-48B5E5F17A82}" dt="2022-12-15T22:36:44.583" v="118"/>
          <ac:picMkLst>
            <pc:docMk/>
            <pc:sldMk cId="2038089324" sldId="339"/>
            <ac:picMk id="2" creationId="{96593493-4B30-C5C3-907A-AE13C7ADF125}"/>
          </ac:picMkLst>
        </pc:picChg>
      </pc:sldChg>
    </pc:docChg>
  </pc:docChgLst>
  <pc:docChgLst>
    <pc:chgData name="Sharan sanjay Shirodkar" userId="9198ca17-68b7-4701-8f58-d3d3ce35f76b" providerId="ADAL" clId="{C30C877C-7E9F-A548-997C-0CBD40D09AB2}"/>
    <pc:docChg chg="undo custSel addSld delSld modSld sldOrd">
      <pc:chgData name="Sharan sanjay Shirodkar" userId="9198ca17-68b7-4701-8f58-d3d3ce35f76b" providerId="ADAL" clId="{C30C877C-7E9F-A548-997C-0CBD40D09AB2}" dt="2022-12-16T03:59:25.699" v="3728" actId="2696"/>
      <pc:docMkLst>
        <pc:docMk/>
      </pc:docMkLst>
      <pc:sldChg chg="modSp mod">
        <pc:chgData name="Sharan sanjay Shirodkar" userId="9198ca17-68b7-4701-8f58-d3d3ce35f76b" providerId="ADAL" clId="{C30C877C-7E9F-A548-997C-0CBD40D09AB2}" dt="2022-12-16T00:24:22.075" v="3318" actId="115"/>
        <pc:sldMkLst>
          <pc:docMk/>
          <pc:sldMk cId="1304345899" sldId="256"/>
        </pc:sldMkLst>
        <pc:spChg chg="mod">
          <ac:chgData name="Sharan sanjay Shirodkar" userId="9198ca17-68b7-4701-8f58-d3d3ce35f76b" providerId="ADAL" clId="{C30C877C-7E9F-A548-997C-0CBD40D09AB2}" dt="2022-12-16T00:24:22.075" v="3318" actId="115"/>
          <ac:spMkLst>
            <pc:docMk/>
            <pc:sldMk cId="1304345899" sldId="256"/>
            <ac:spMk id="2" creationId="{3A55F675-2929-C31E-7533-FECCE89840F0}"/>
          </ac:spMkLst>
        </pc:spChg>
      </pc:sldChg>
      <pc:sldChg chg="modSp mod">
        <pc:chgData name="Sharan sanjay Shirodkar" userId="9198ca17-68b7-4701-8f58-d3d3ce35f76b" providerId="ADAL" clId="{C30C877C-7E9F-A548-997C-0CBD40D09AB2}" dt="2022-12-16T02:21:58.981" v="3570" actId="20577"/>
        <pc:sldMkLst>
          <pc:docMk/>
          <pc:sldMk cId="2745104107" sldId="260"/>
        </pc:sldMkLst>
        <pc:spChg chg="mod">
          <ac:chgData name="Sharan sanjay Shirodkar" userId="9198ca17-68b7-4701-8f58-d3d3ce35f76b" providerId="ADAL" clId="{C30C877C-7E9F-A548-997C-0CBD40D09AB2}" dt="2022-12-16T02:21:46.467" v="3567" actId="20577"/>
          <ac:spMkLst>
            <pc:docMk/>
            <pc:sldMk cId="2745104107" sldId="260"/>
            <ac:spMk id="6" creationId="{588570FC-66B5-76FC-46CB-078B74D020C6}"/>
          </ac:spMkLst>
        </pc:spChg>
        <pc:spChg chg="mod">
          <ac:chgData name="Sharan sanjay Shirodkar" userId="9198ca17-68b7-4701-8f58-d3d3ce35f76b" providerId="ADAL" clId="{C30C877C-7E9F-A548-997C-0CBD40D09AB2}" dt="2022-12-16T02:21:58.981" v="3570" actId="20577"/>
          <ac:spMkLst>
            <pc:docMk/>
            <pc:sldMk cId="2745104107" sldId="260"/>
            <ac:spMk id="9" creationId="{337A9E14-0455-4CD4-561A-0A0A450EDAC5}"/>
          </ac:spMkLst>
        </pc:spChg>
      </pc:sldChg>
      <pc:sldChg chg="del">
        <pc:chgData name="Sharan sanjay Shirodkar" userId="9198ca17-68b7-4701-8f58-d3d3ce35f76b" providerId="ADAL" clId="{C30C877C-7E9F-A548-997C-0CBD40D09AB2}" dt="2022-12-15T23:18:56.288" v="2654" actId="2696"/>
        <pc:sldMkLst>
          <pc:docMk/>
          <pc:sldMk cId="1863789315" sldId="268"/>
        </pc:sldMkLst>
      </pc:sldChg>
      <pc:sldChg chg="add del">
        <pc:chgData name="Sharan sanjay Shirodkar" userId="9198ca17-68b7-4701-8f58-d3d3ce35f76b" providerId="ADAL" clId="{C30C877C-7E9F-A548-997C-0CBD40D09AB2}" dt="2022-12-16T03:41:08.870" v="3708" actId="2696"/>
        <pc:sldMkLst>
          <pc:docMk/>
          <pc:sldMk cId="3735109646" sldId="292"/>
        </pc:sldMkLst>
      </pc:sldChg>
      <pc:sldChg chg="add del">
        <pc:chgData name="Sharan sanjay Shirodkar" userId="9198ca17-68b7-4701-8f58-d3d3ce35f76b" providerId="ADAL" clId="{C30C877C-7E9F-A548-997C-0CBD40D09AB2}" dt="2022-12-16T03:41:09.458" v="3709" actId="2696"/>
        <pc:sldMkLst>
          <pc:docMk/>
          <pc:sldMk cId="2404660404" sldId="293"/>
        </pc:sldMkLst>
      </pc:sldChg>
      <pc:sldChg chg="add del">
        <pc:chgData name="Sharan sanjay Shirodkar" userId="9198ca17-68b7-4701-8f58-d3d3ce35f76b" providerId="ADAL" clId="{C30C877C-7E9F-A548-997C-0CBD40D09AB2}" dt="2022-12-16T03:41:09.566" v="3710" actId="2696"/>
        <pc:sldMkLst>
          <pc:docMk/>
          <pc:sldMk cId="2198484135" sldId="294"/>
        </pc:sldMkLst>
      </pc:sldChg>
      <pc:sldChg chg="add">
        <pc:chgData name="Sharan sanjay Shirodkar" userId="9198ca17-68b7-4701-8f58-d3d3ce35f76b" providerId="ADAL" clId="{C30C877C-7E9F-A548-997C-0CBD40D09AB2}" dt="2022-12-16T01:33:12.199" v="3473"/>
        <pc:sldMkLst>
          <pc:docMk/>
          <pc:sldMk cId="3286018175" sldId="311"/>
        </pc:sldMkLst>
      </pc:sldChg>
      <pc:sldChg chg="del ord">
        <pc:chgData name="Sharan sanjay Shirodkar" userId="9198ca17-68b7-4701-8f58-d3d3ce35f76b" providerId="ADAL" clId="{C30C877C-7E9F-A548-997C-0CBD40D09AB2}" dt="2022-12-16T01:33:10.491" v="3472" actId="2696"/>
        <pc:sldMkLst>
          <pc:docMk/>
          <pc:sldMk cId="4289520089" sldId="311"/>
        </pc:sldMkLst>
      </pc:sldChg>
      <pc:sldChg chg="add del">
        <pc:chgData name="Sharan sanjay Shirodkar" userId="9198ca17-68b7-4701-8f58-d3d3ce35f76b" providerId="ADAL" clId="{C30C877C-7E9F-A548-997C-0CBD40D09AB2}" dt="2022-12-16T03:41:10.325" v="3715" actId="2696"/>
        <pc:sldMkLst>
          <pc:docMk/>
          <pc:sldMk cId="1534005403" sldId="317"/>
        </pc:sldMkLst>
      </pc:sldChg>
      <pc:sldChg chg="add del">
        <pc:chgData name="Sharan sanjay Shirodkar" userId="9198ca17-68b7-4701-8f58-d3d3ce35f76b" providerId="ADAL" clId="{C30C877C-7E9F-A548-997C-0CBD40D09AB2}" dt="2022-12-16T03:41:10.486" v="3716" actId="2696"/>
        <pc:sldMkLst>
          <pc:docMk/>
          <pc:sldMk cId="3422508722" sldId="319"/>
        </pc:sldMkLst>
      </pc:sldChg>
      <pc:sldChg chg="add del">
        <pc:chgData name="Sharan sanjay Shirodkar" userId="9198ca17-68b7-4701-8f58-d3d3ce35f76b" providerId="ADAL" clId="{C30C877C-7E9F-A548-997C-0CBD40D09AB2}" dt="2022-12-16T03:41:09.720" v="3711" actId="2696"/>
        <pc:sldMkLst>
          <pc:docMk/>
          <pc:sldMk cId="300287405" sldId="321"/>
        </pc:sldMkLst>
      </pc:sldChg>
      <pc:sldChg chg="add del">
        <pc:chgData name="Sharan sanjay Shirodkar" userId="9198ca17-68b7-4701-8f58-d3d3ce35f76b" providerId="ADAL" clId="{C30C877C-7E9F-A548-997C-0CBD40D09AB2}" dt="2022-12-16T03:41:09.866" v="3712" actId="2696"/>
        <pc:sldMkLst>
          <pc:docMk/>
          <pc:sldMk cId="1814735514" sldId="322"/>
        </pc:sldMkLst>
      </pc:sldChg>
      <pc:sldChg chg="add del">
        <pc:chgData name="Sharan sanjay Shirodkar" userId="9198ca17-68b7-4701-8f58-d3d3ce35f76b" providerId="ADAL" clId="{C30C877C-7E9F-A548-997C-0CBD40D09AB2}" dt="2022-12-16T03:41:10.002" v="3713" actId="2696"/>
        <pc:sldMkLst>
          <pc:docMk/>
          <pc:sldMk cId="1015381471" sldId="323"/>
        </pc:sldMkLst>
      </pc:sldChg>
      <pc:sldChg chg="add del">
        <pc:chgData name="Sharan sanjay Shirodkar" userId="9198ca17-68b7-4701-8f58-d3d3ce35f76b" providerId="ADAL" clId="{C30C877C-7E9F-A548-997C-0CBD40D09AB2}" dt="2022-12-16T03:41:10.159" v="3714" actId="2696"/>
        <pc:sldMkLst>
          <pc:docMk/>
          <pc:sldMk cId="2714844185" sldId="324"/>
        </pc:sldMkLst>
      </pc:sldChg>
      <pc:sldChg chg="addSp delSp modSp mod">
        <pc:chgData name="Sharan sanjay Shirodkar" userId="9198ca17-68b7-4701-8f58-d3d3ce35f76b" providerId="ADAL" clId="{C30C877C-7E9F-A548-997C-0CBD40D09AB2}" dt="2022-12-16T01:24:49.670" v="3462" actId="14100"/>
        <pc:sldMkLst>
          <pc:docMk/>
          <pc:sldMk cId="2779696689" sldId="326"/>
        </pc:sldMkLst>
        <pc:spChg chg="mod">
          <ac:chgData name="Sharan sanjay Shirodkar" userId="9198ca17-68b7-4701-8f58-d3d3ce35f76b" providerId="ADAL" clId="{C30C877C-7E9F-A548-997C-0CBD40D09AB2}" dt="2022-12-16T01:14:19.112" v="3320" actId="20577"/>
          <ac:spMkLst>
            <pc:docMk/>
            <pc:sldMk cId="2779696689" sldId="326"/>
            <ac:spMk id="5" creationId="{D7F27CD6-6C76-5535-B0B2-B3DDAD646143}"/>
          </ac:spMkLst>
        </pc:spChg>
        <pc:spChg chg="mod">
          <ac:chgData name="Sharan sanjay Shirodkar" userId="9198ca17-68b7-4701-8f58-d3d3ce35f76b" providerId="ADAL" clId="{C30C877C-7E9F-A548-997C-0CBD40D09AB2}" dt="2022-12-16T01:24:49.670" v="3462" actId="14100"/>
          <ac:spMkLst>
            <pc:docMk/>
            <pc:sldMk cId="2779696689" sldId="326"/>
            <ac:spMk id="6" creationId="{D521D0FC-BA04-2A9F-2BD3-EB89BF457B90}"/>
          </ac:spMkLst>
        </pc:spChg>
        <pc:spChg chg="mod">
          <ac:chgData name="Sharan sanjay Shirodkar" userId="9198ca17-68b7-4701-8f58-d3d3ce35f76b" providerId="ADAL" clId="{C30C877C-7E9F-A548-997C-0CBD40D09AB2}" dt="2022-12-16T01:24:38.938" v="3461" actId="14100"/>
          <ac:spMkLst>
            <pc:docMk/>
            <pc:sldMk cId="2779696689" sldId="326"/>
            <ac:spMk id="7" creationId="{CFD116DB-A45F-022F-D8B6-48DE849C2A1A}"/>
          </ac:spMkLst>
        </pc:spChg>
        <pc:picChg chg="add del mod">
          <ac:chgData name="Sharan sanjay Shirodkar" userId="9198ca17-68b7-4701-8f58-d3d3ce35f76b" providerId="ADAL" clId="{C30C877C-7E9F-A548-997C-0CBD40D09AB2}" dt="2022-12-15T23:09:02.325" v="2174"/>
          <ac:picMkLst>
            <pc:docMk/>
            <pc:sldMk cId="2779696689" sldId="326"/>
            <ac:picMk id="11" creationId="{354E8924-917F-520A-B298-DACC86CE1330}"/>
          </ac:picMkLst>
        </pc:picChg>
        <pc:picChg chg="add mod">
          <ac:chgData name="Sharan sanjay Shirodkar" userId="9198ca17-68b7-4701-8f58-d3d3ce35f76b" providerId="ADAL" clId="{C30C877C-7E9F-A548-997C-0CBD40D09AB2}" dt="2022-12-16T01:23:04.921" v="3383" actId="1076"/>
          <ac:picMkLst>
            <pc:docMk/>
            <pc:sldMk cId="2779696689" sldId="326"/>
            <ac:picMk id="12" creationId="{1474E562-845D-46E6-56A4-25366FDBA16D}"/>
          </ac:picMkLst>
        </pc:picChg>
        <pc:picChg chg="add mod">
          <ac:chgData name="Sharan sanjay Shirodkar" userId="9198ca17-68b7-4701-8f58-d3d3ce35f76b" providerId="ADAL" clId="{C30C877C-7E9F-A548-997C-0CBD40D09AB2}" dt="2022-12-16T01:23:07.121" v="3384" actId="1076"/>
          <ac:picMkLst>
            <pc:docMk/>
            <pc:sldMk cId="2779696689" sldId="326"/>
            <ac:picMk id="13" creationId="{2BFB9709-D11E-7F7F-A1C9-56B355036ABF}"/>
          </ac:picMkLst>
        </pc:picChg>
      </pc:sldChg>
      <pc:sldChg chg="del">
        <pc:chgData name="Sharan sanjay Shirodkar" userId="9198ca17-68b7-4701-8f58-d3d3ce35f76b" providerId="ADAL" clId="{C30C877C-7E9F-A548-997C-0CBD40D09AB2}" dt="2022-12-15T22:28:08.018" v="932" actId="2696"/>
        <pc:sldMkLst>
          <pc:docMk/>
          <pc:sldMk cId="1984789284" sldId="327"/>
        </pc:sldMkLst>
      </pc:sldChg>
      <pc:sldChg chg="addSp delSp modSp new mod setBg">
        <pc:chgData name="Sharan sanjay Shirodkar" userId="9198ca17-68b7-4701-8f58-d3d3ce35f76b" providerId="ADAL" clId="{C30C877C-7E9F-A548-997C-0CBD40D09AB2}" dt="2022-12-16T01:25:55.156" v="3463" actId="26606"/>
        <pc:sldMkLst>
          <pc:docMk/>
          <pc:sldMk cId="1530551816" sldId="328"/>
        </pc:sldMkLst>
        <pc:spChg chg="mod">
          <ac:chgData name="Sharan sanjay Shirodkar" userId="9198ca17-68b7-4701-8f58-d3d3ce35f76b" providerId="ADAL" clId="{C30C877C-7E9F-A548-997C-0CBD40D09AB2}" dt="2022-12-16T01:25:55.156" v="3463" actId="26606"/>
          <ac:spMkLst>
            <pc:docMk/>
            <pc:sldMk cId="1530551816" sldId="328"/>
            <ac:spMk id="2" creationId="{7782BAB4-2131-BC6E-7C95-5A2AB3837117}"/>
          </ac:spMkLst>
        </pc:spChg>
        <pc:spChg chg="mod">
          <ac:chgData name="Sharan sanjay Shirodkar" userId="9198ca17-68b7-4701-8f58-d3d3ce35f76b" providerId="ADAL" clId="{C30C877C-7E9F-A548-997C-0CBD40D09AB2}" dt="2022-12-16T01:25:55.156" v="3463" actId="26606"/>
          <ac:spMkLst>
            <pc:docMk/>
            <pc:sldMk cId="1530551816" sldId="328"/>
            <ac:spMk id="3" creationId="{D7E36D11-B7AD-A61E-AB87-1167B6EF668C}"/>
          </ac:spMkLst>
        </pc:spChg>
        <pc:spChg chg="add del mod">
          <ac:chgData name="Sharan sanjay Shirodkar" userId="9198ca17-68b7-4701-8f58-d3d3ce35f76b" providerId="ADAL" clId="{C30C877C-7E9F-A548-997C-0CBD40D09AB2}" dt="2022-12-15T19:43:59.948" v="312" actId="478"/>
          <ac:spMkLst>
            <pc:docMk/>
            <pc:sldMk cId="1530551816" sldId="328"/>
            <ac:spMk id="4" creationId="{E3091030-A7EE-7A1B-22A2-0161C8E6897F}"/>
          </ac:spMkLst>
        </pc:spChg>
        <pc:spChg chg="add del">
          <ac:chgData name="Sharan sanjay Shirodkar" userId="9198ca17-68b7-4701-8f58-d3d3ce35f76b" providerId="ADAL" clId="{C30C877C-7E9F-A548-997C-0CBD40D09AB2}" dt="2022-12-15T19:49:57.062" v="740" actId="26606"/>
          <ac:spMkLst>
            <pc:docMk/>
            <pc:sldMk cId="1530551816" sldId="328"/>
            <ac:spMk id="10" creationId="{EDDBB197-D710-4A4F-A9CA-FD2177498BE8}"/>
          </ac:spMkLst>
        </pc:spChg>
        <pc:spChg chg="add del">
          <ac:chgData name="Sharan sanjay Shirodkar" userId="9198ca17-68b7-4701-8f58-d3d3ce35f76b" providerId="ADAL" clId="{C30C877C-7E9F-A548-997C-0CBD40D09AB2}" dt="2022-12-15T19:49:57.062" v="740" actId="26606"/>
          <ac:spMkLst>
            <pc:docMk/>
            <pc:sldMk cId="1530551816" sldId="328"/>
            <ac:spMk id="12" creationId="{975D1CFA-2CDB-4B64-BD9F-85744E8DA12F}"/>
          </ac:spMkLst>
        </pc:spChg>
        <pc:spChg chg="add del">
          <ac:chgData name="Sharan sanjay Shirodkar" userId="9198ca17-68b7-4701-8f58-d3d3ce35f76b" providerId="ADAL" clId="{C30C877C-7E9F-A548-997C-0CBD40D09AB2}" dt="2022-12-15T19:50:18.506" v="773" actId="26606"/>
          <ac:spMkLst>
            <pc:docMk/>
            <pc:sldMk cId="1530551816" sldId="328"/>
            <ac:spMk id="20" creationId="{EDDBB197-D710-4A4F-A9CA-FD2177498BE8}"/>
          </ac:spMkLst>
        </pc:spChg>
        <pc:spChg chg="add del">
          <ac:chgData name="Sharan sanjay Shirodkar" userId="9198ca17-68b7-4701-8f58-d3d3ce35f76b" providerId="ADAL" clId="{C30C877C-7E9F-A548-997C-0CBD40D09AB2}" dt="2022-12-15T19:50:18.506" v="773" actId="26606"/>
          <ac:spMkLst>
            <pc:docMk/>
            <pc:sldMk cId="1530551816" sldId="328"/>
            <ac:spMk id="21" creationId="{975D1CFA-2CDB-4B64-BD9F-85744E8DA12F}"/>
          </ac:spMkLst>
        </pc:spChg>
        <pc:spChg chg="add del">
          <ac:chgData name="Sharan sanjay Shirodkar" userId="9198ca17-68b7-4701-8f58-d3d3ce35f76b" providerId="ADAL" clId="{C30C877C-7E9F-A548-997C-0CBD40D09AB2}" dt="2022-12-15T22:40:39.412" v="1232" actId="26606"/>
          <ac:spMkLst>
            <pc:docMk/>
            <pc:sldMk cId="1530551816" sldId="328"/>
            <ac:spMk id="32" creationId="{91F32EBA-ED97-466E-8CFA-8382584155D0}"/>
          </ac:spMkLst>
        </pc:spChg>
        <pc:spChg chg="add del">
          <ac:chgData name="Sharan sanjay Shirodkar" userId="9198ca17-68b7-4701-8f58-d3d3ce35f76b" providerId="ADAL" clId="{C30C877C-7E9F-A548-997C-0CBD40D09AB2}" dt="2022-12-15T22:40:39.412" v="1232" actId="26606"/>
          <ac:spMkLst>
            <pc:docMk/>
            <pc:sldMk cId="1530551816" sldId="328"/>
            <ac:spMk id="34" creationId="{62A38935-BB53-4DF7-A56E-48DD25B685D7}"/>
          </ac:spMkLst>
        </pc:spChg>
        <pc:spChg chg="add del">
          <ac:chgData name="Sharan sanjay Shirodkar" userId="9198ca17-68b7-4701-8f58-d3d3ce35f76b" providerId="ADAL" clId="{C30C877C-7E9F-A548-997C-0CBD40D09AB2}" dt="2022-12-15T23:07:36.370" v="2135" actId="26606"/>
          <ac:spMkLst>
            <pc:docMk/>
            <pc:sldMk cId="1530551816" sldId="328"/>
            <ac:spMk id="39" creationId="{2B566528-1B12-4246-9431-5C2D7D081168}"/>
          </ac:spMkLst>
        </pc:spChg>
        <pc:spChg chg="add del">
          <ac:chgData name="Sharan sanjay Shirodkar" userId="9198ca17-68b7-4701-8f58-d3d3ce35f76b" providerId="ADAL" clId="{C30C877C-7E9F-A548-997C-0CBD40D09AB2}" dt="2022-12-16T01:25:55.156" v="3463" actId="26606"/>
          <ac:spMkLst>
            <pc:docMk/>
            <pc:sldMk cId="1530551816" sldId="328"/>
            <ac:spMk id="52" creationId="{5E39A796-BE83-48B1-B33F-35C4A32AAB57}"/>
          </ac:spMkLst>
        </pc:spChg>
        <pc:spChg chg="add del">
          <ac:chgData name="Sharan sanjay Shirodkar" userId="9198ca17-68b7-4701-8f58-d3d3ce35f76b" providerId="ADAL" clId="{C30C877C-7E9F-A548-997C-0CBD40D09AB2}" dt="2022-12-16T01:25:55.156" v="3463" actId="26606"/>
          <ac:spMkLst>
            <pc:docMk/>
            <pc:sldMk cId="1530551816" sldId="328"/>
            <ac:spMk id="54" creationId="{72F84B47-E267-4194-8194-831DB7B5547F}"/>
          </ac:spMkLst>
        </pc:spChg>
        <pc:spChg chg="add">
          <ac:chgData name="Sharan sanjay Shirodkar" userId="9198ca17-68b7-4701-8f58-d3d3ce35f76b" providerId="ADAL" clId="{C30C877C-7E9F-A548-997C-0CBD40D09AB2}" dt="2022-12-16T01:25:55.156" v="3463" actId="26606"/>
          <ac:spMkLst>
            <pc:docMk/>
            <pc:sldMk cId="1530551816" sldId="328"/>
            <ac:spMk id="60" creationId="{D1D34770-47A8-402C-AF23-2B653F2D88C1}"/>
          </ac:spMkLst>
        </pc:spChg>
        <pc:grpChg chg="add del">
          <ac:chgData name="Sharan sanjay Shirodkar" userId="9198ca17-68b7-4701-8f58-d3d3ce35f76b" providerId="ADAL" clId="{C30C877C-7E9F-A548-997C-0CBD40D09AB2}" dt="2022-12-15T19:49:57.062" v="740" actId="26606"/>
          <ac:grpSpMkLst>
            <pc:docMk/>
            <pc:sldMk cId="1530551816" sldId="328"/>
            <ac:grpSpMk id="14" creationId="{25EE5136-01F1-466C-962D-BA9B4C6757AA}"/>
          </ac:grpSpMkLst>
        </pc:grpChg>
        <pc:grpChg chg="add del">
          <ac:chgData name="Sharan sanjay Shirodkar" userId="9198ca17-68b7-4701-8f58-d3d3ce35f76b" providerId="ADAL" clId="{C30C877C-7E9F-A548-997C-0CBD40D09AB2}" dt="2022-12-15T19:50:18.506" v="773" actId="26606"/>
          <ac:grpSpMkLst>
            <pc:docMk/>
            <pc:sldMk cId="1530551816" sldId="328"/>
            <ac:grpSpMk id="22" creationId="{25EE5136-01F1-466C-962D-BA9B4C6757AA}"/>
          </ac:grpSpMkLst>
        </pc:grpChg>
        <pc:grpChg chg="add del">
          <ac:chgData name="Sharan sanjay Shirodkar" userId="9198ca17-68b7-4701-8f58-d3d3ce35f76b" providerId="ADAL" clId="{C30C877C-7E9F-A548-997C-0CBD40D09AB2}" dt="2022-12-15T23:07:36.370" v="2135" actId="26606"/>
          <ac:grpSpMkLst>
            <pc:docMk/>
            <pc:sldMk cId="1530551816" sldId="328"/>
            <ac:grpSpMk id="41" creationId="{828A5161-06F1-46CF-8AD7-844680A59E13}"/>
          </ac:grpSpMkLst>
        </pc:grpChg>
        <pc:grpChg chg="add del">
          <ac:chgData name="Sharan sanjay Shirodkar" userId="9198ca17-68b7-4701-8f58-d3d3ce35f76b" providerId="ADAL" clId="{C30C877C-7E9F-A548-997C-0CBD40D09AB2}" dt="2022-12-15T23:07:36.370" v="2135" actId="26606"/>
          <ac:grpSpMkLst>
            <pc:docMk/>
            <pc:sldMk cId="1530551816" sldId="328"/>
            <ac:grpSpMk id="45" creationId="{5995D10D-E9C9-47DB-AE7E-801FEF38F5C9}"/>
          </ac:grpSpMkLst>
        </pc:grpChg>
        <pc:picChg chg="add del">
          <ac:chgData name="Sharan sanjay Shirodkar" userId="9198ca17-68b7-4701-8f58-d3d3ce35f76b" providerId="ADAL" clId="{C30C877C-7E9F-A548-997C-0CBD40D09AB2}" dt="2022-12-15T19:49:57.062" v="740" actId="26606"/>
          <ac:picMkLst>
            <pc:docMk/>
            <pc:sldMk cId="1530551816" sldId="328"/>
            <ac:picMk id="7" creationId="{70D6D30B-A8C4-4DAF-1A6E-734C3BBFCE4D}"/>
          </ac:picMkLst>
        </pc:picChg>
        <pc:picChg chg="add mod">
          <ac:chgData name="Sharan sanjay Shirodkar" userId="9198ca17-68b7-4701-8f58-d3d3ce35f76b" providerId="ADAL" clId="{C30C877C-7E9F-A548-997C-0CBD40D09AB2}" dt="2022-12-15T23:07:36.370" v="2135" actId="26606"/>
          <ac:picMkLst>
            <pc:docMk/>
            <pc:sldMk cId="1530551816" sldId="328"/>
            <ac:picMk id="27" creationId="{7911CA6C-BA6C-AFB5-65C4-DFB441450E74}"/>
          </ac:picMkLst>
        </pc:picChg>
        <pc:picChg chg="add">
          <ac:chgData name="Sharan sanjay Shirodkar" userId="9198ca17-68b7-4701-8f58-d3d3ce35f76b" providerId="ADAL" clId="{C30C877C-7E9F-A548-997C-0CBD40D09AB2}" dt="2022-12-16T01:25:55.156" v="3463" actId="26606"/>
          <ac:picMkLst>
            <pc:docMk/>
            <pc:sldMk cId="1530551816" sldId="328"/>
            <ac:picMk id="56" creationId="{70746CCF-D17D-A5AA-F00B-62DEB1D23AA1}"/>
          </ac:picMkLst>
        </pc:picChg>
      </pc:sldChg>
      <pc:sldChg chg="addSp delSp modSp new mod">
        <pc:chgData name="Sharan sanjay Shirodkar" userId="9198ca17-68b7-4701-8f58-d3d3ce35f76b" providerId="ADAL" clId="{C30C877C-7E9F-A548-997C-0CBD40D09AB2}" dt="2022-12-15T23:28:43.245" v="2667" actId="20577"/>
        <pc:sldMkLst>
          <pc:docMk/>
          <pc:sldMk cId="2104259585" sldId="331"/>
        </pc:sldMkLst>
        <pc:spChg chg="mod">
          <ac:chgData name="Sharan sanjay Shirodkar" userId="9198ca17-68b7-4701-8f58-d3d3ce35f76b" providerId="ADAL" clId="{C30C877C-7E9F-A548-997C-0CBD40D09AB2}" dt="2022-12-15T19:55:44.717" v="810" actId="20577"/>
          <ac:spMkLst>
            <pc:docMk/>
            <pc:sldMk cId="2104259585" sldId="331"/>
            <ac:spMk id="2" creationId="{792B3D4E-9160-7B90-4FF5-BC9A40DF327D}"/>
          </ac:spMkLst>
        </pc:spChg>
        <pc:spChg chg="del mod">
          <ac:chgData name="Sharan sanjay Shirodkar" userId="9198ca17-68b7-4701-8f58-d3d3ce35f76b" providerId="ADAL" clId="{C30C877C-7E9F-A548-997C-0CBD40D09AB2}" dt="2022-12-15T19:56:45.744" v="931" actId="26606"/>
          <ac:spMkLst>
            <pc:docMk/>
            <pc:sldMk cId="2104259585" sldId="331"/>
            <ac:spMk id="3" creationId="{07587DD4-80F5-14ED-AC74-DE2B4B74D9F4}"/>
          </ac:spMkLst>
        </pc:spChg>
        <pc:graphicFrameChg chg="add mod">
          <ac:chgData name="Sharan sanjay Shirodkar" userId="9198ca17-68b7-4701-8f58-d3d3ce35f76b" providerId="ADAL" clId="{C30C877C-7E9F-A548-997C-0CBD40D09AB2}" dt="2022-12-15T23:28:43.245" v="2667" actId="20577"/>
          <ac:graphicFrameMkLst>
            <pc:docMk/>
            <pc:sldMk cId="2104259585" sldId="331"/>
            <ac:graphicFrameMk id="5" creationId="{9CEB4164-D2A9-CAC6-5823-6CD55398A3D9}"/>
          </ac:graphicFrameMkLst>
        </pc:graphicFrameChg>
      </pc:sldChg>
      <pc:sldChg chg="addSp modSp mod">
        <pc:chgData name="Sharan sanjay Shirodkar" userId="9198ca17-68b7-4701-8f58-d3d3ce35f76b" providerId="ADAL" clId="{C30C877C-7E9F-A548-997C-0CBD40D09AB2}" dt="2022-12-16T00:14:55.420" v="3316" actId="962"/>
        <pc:sldMkLst>
          <pc:docMk/>
          <pc:sldMk cId="2147784905" sldId="332"/>
        </pc:sldMkLst>
        <pc:spChg chg="mod">
          <ac:chgData name="Sharan sanjay Shirodkar" userId="9198ca17-68b7-4701-8f58-d3d3ce35f76b" providerId="ADAL" clId="{C30C877C-7E9F-A548-997C-0CBD40D09AB2}" dt="2022-12-16T00:13:15.995" v="3309" actId="1076"/>
          <ac:spMkLst>
            <pc:docMk/>
            <pc:sldMk cId="2147784905" sldId="332"/>
            <ac:spMk id="3" creationId="{D07E35D8-D88F-9A6B-A307-B56E535B0B56}"/>
          </ac:spMkLst>
        </pc:spChg>
        <pc:spChg chg="mod">
          <ac:chgData name="Sharan sanjay Shirodkar" userId="9198ca17-68b7-4701-8f58-d3d3ce35f76b" providerId="ADAL" clId="{C30C877C-7E9F-A548-997C-0CBD40D09AB2}" dt="2022-12-16T00:05:15.815" v="3193" actId="1076"/>
          <ac:spMkLst>
            <pc:docMk/>
            <pc:sldMk cId="2147784905" sldId="332"/>
            <ac:spMk id="4" creationId="{73319228-06C9-F0AE-E507-154CF3CC1D75}"/>
          </ac:spMkLst>
        </pc:spChg>
        <pc:spChg chg="mod">
          <ac:chgData name="Sharan sanjay Shirodkar" userId="9198ca17-68b7-4701-8f58-d3d3ce35f76b" providerId="ADAL" clId="{C30C877C-7E9F-A548-997C-0CBD40D09AB2}" dt="2022-12-16T00:13:10.978" v="3308" actId="1076"/>
          <ac:spMkLst>
            <pc:docMk/>
            <pc:sldMk cId="2147784905" sldId="332"/>
            <ac:spMk id="5" creationId="{7807EDED-DED6-311B-6D6F-309933DD8C4B}"/>
          </ac:spMkLst>
        </pc:spChg>
        <pc:spChg chg="mod">
          <ac:chgData name="Sharan sanjay Shirodkar" userId="9198ca17-68b7-4701-8f58-d3d3ce35f76b" providerId="ADAL" clId="{C30C877C-7E9F-A548-997C-0CBD40D09AB2}" dt="2022-12-16T00:05:33.581" v="3197" actId="1076"/>
          <ac:spMkLst>
            <pc:docMk/>
            <pc:sldMk cId="2147784905" sldId="332"/>
            <ac:spMk id="6" creationId="{DB4CC6AB-C4C3-309C-A9CA-AB5498D3184A}"/>
          </ac:spMkLst>
        </pc:spChg>
        <pc:spChg chg="mod">
          <ac:chgData name="Sharan sanjay Shirodkar" userId="9198ca17-68b7-4701-8f58-d3d3ce35f76b" providerId="ADAL" clId="{C30C877C-7E9F-A548-997C-0CBD40D09AB2}" dt="2022-12-16T00:06:02.096" v="3199" actId="1076"/>
          <ac:spMkLst>
            <pc:docMk/>
            <pc:sldMk cId="2147784905" sldId="332"/>
            <ac:spMk id="9" creationId="{680DC8A1-67A2-CF30-E876-2882B0371DB5}"/>
          </ac:spMkLst>
        </pc:spChg>
        <pc:picChg chg="add mod">
          <ac:chgData name="Sharan sanjay Shirodkar" userId="9198ca17-68b7-4701-8f58-d3d3ce35f76b" providerId="ADAL" clId="{C30C877C-7E9F-A548-997C-0CBD40D09AB2}" dt="2022-12-16T00:12:57.560" v="3304" actId="1076"/>
          <ac:picMkLst>
            <pc:docMk/>
            <pc:sldMk cId="2147784905" sldId="332"/>
            <ac:picMk id="8" creationId="{501A1184-AB5E-C2C7-4143-2C24211D47CF}"/>
          </ac:picMkLst>
        </pc:picChg>
        <pc:picChg chg="add mod">
          <ac:chgData name="Sharan sanjay Shirodkar" userId="9198ca17-68b7-4701-8f58-d3d3ce35f76b" providerId="ADAL" clId="{C30C877C-7E9F-A548-997C-0CBD40D09AB2}" dt="2022-12-16T00:12:15.211" v="3302" actId="14100"/>
          <ac:picMkLst>
            <pc:docMk/>
            <pc:sldMk cId="2147784905" sldId="332"/>
            <ac:picMk id="11" creationId="{7A718F0C-731F-F31D-5ACE-6AF972862C82}"/>
          </ac:picMkLst>
        </pc:picChg>
        <pc:picChg chg="add mod">
          <ac:chgData name="Sharan sanjay Shirodkar" userId="9198ca17-68b7-4701-8f58-d3d3ce35f76b" providerId="ADAL" clId="{C30C877C-7E9F-A548-997C-0CBD40D09AB2}" dt="2022-12-16T00:01:31.815" v="3154" actId="1076"/>
          <ac:picMkLst>
            <pc:docMk/>
            <pc:sldMk cId="2147784905" sldId="332"/>
            <ac:picMk id="13" creationId="{4B79F3A0-50FC-EE2E-D356-1B43D4EFBA14}"/>
          </ac:picMkLst>
        </pc:picChg>
        <pc:picChg chg="add mod">
          <ac:chgData name="Sharan sanjay Shirodkar" userId="9198ca17-68b7-4701-8f58-d3d3ce35f76b" providerId="ADAL" clId="{C30C877C-7E9F-A548-997C-0CBD40D09AB2}" dt="2022-12-16T00:13:39.942" v="3310" actId="14100"/>
          <ac:picMkLst>
            <pc:docMk/>
            <pc:sldMk cId="2147784905" sldId="332"/>
            <ac:picMk id="15" creationId="{DABD4915-479E-705B-4037-221FB323E09D}"/>
          </ac:picMkLst>
        </pc:picChg>
        <pc:picChg chg="add mod">
          <ac:chgData name="Sharan sanjay Shirodkar" userId="9198ca17-68b7-4701-8f58-d3d3ce35f76b" providerId="ADAL" clId="{C30C877C-7E9F-A548-997C-0CBD40D09AB2}" dt="2022-12-16T00:12:11.560" v="3301" actId="14100"/>
          <ac:picMkLst>
            <pc:docMk/>
            <pc:sldMk cId="2147784905" sldId="332"/>
            <ac:picMk id="17" creationId="{4EE1724B-F97B-E480-AA8A-83952893D2C9}"/>
          </ac:picMkLst>
        </pc:picChg>
        <pc:picChg chg="add mod">
          <ac:chgData name="Sharan sanjay Shirodkar" userId="9198ca17-68b7-4701-8f58-d3d3ce35f76b" providerId="ADAL" clId="{C30C877C-7E9F-A548-997C-0CBD40D09AB2}" dt="2022-12-16T00:14:01.522" v="3313" actId="962"/>
          <ac:picMkLst>
            <pc:docMk/>
            <pc:sldMk cId="2147784905" sldId="332"/>
            <ac:picMk id="19" creationId="{8584523E-794D-EF8B-4FBB-836A501C8CBA}"/>
          </ac:picMkLst>
        </pc:picChg>
        <pc:picChg chg="add mod">
          <ac:chgData name="Sharan sanjay Shirodkar" userId="9198ca17-68b7-4701-8f58-d3d3ce35f76b" providerId="ADAL" clId="{C30C877C-7E9F-A548-997C-0CBD40D09AB2}" dt="2022-12-16T00:14:55.420" v="3316" actId="962"/>
          <ac:picMkLst>
            <pc:docMk/>
            <pc:sldMk cId="2147784905" sldId="332"/>
            <ac:picMk id="21" creationId="{9CC2A50D-8BFC-12D1-F803-634C4CA31CAB}"/>
          </ac:picMkLst>
        </pc:picChg>
      </pc:sldChg>
      <pc:sldChg chg="addSp delSp modSp new mod setBg">
        <pc:chgData name="Sharan sanjay Shirodkar" userId="9198ca17-68b7-4701-8f58-d3d3ce35f76b" providerId="ADAL" clId="{C30C877C-7E9F-A548-997C-0CBD40D09AB2}" dt="2022-12-15T23:27:35.420" v="2665" actId="26606"/>
        <pc:sldMkLst>
          <pc:docMk/>
          <pc:sldMk cId="1814603788" sldId="336"/>
        </pc:sldMkLst>
        <pc:spChg chg="del">
          <ac:chgData name="Sharan sanjay Shirodkar" userId="9198ca17-68b7-4701-8f58-d3d3ce35f76b" providerId="ADAL" clId="{C30C877C-7E9F-A548-997C-0CBD40D09AB2}" dt="2022-12-15T22:33:13.553" v="936" actId="478"/>
          <ac:spMkLst>
            <pc:docMk/>
            <pc:sldMk cId="1814603788" sldId="336"/>
            <ac:spMk id="2" creationId="{BC0A2004-FAF3-8E5C-F85E-279D5804C3AB}"/>
          </ac:spMkLst>
        </pc:spChg>
        <pc:spChg chg="del">
          <ac:chgData name="Sharan sanjay Shirodkar" userId="9198ca17-68b7-4701-8f58-d3d3ce35f76b" providerId="ADAL" clId="{C30C877C-7E9F-A548-997C-0CBD40D09AB2}" dt="2022-12-15T22:33:10.914" v="935" actId="478"/>
          <ac:spMkLst>
            <pc:docMk/>
            <pc:sldMk cId="1814603788" sldId="336"/>
            <ac:spMk id="3" creationId="{DBFB91B0-0D7C-DF54-2713-7D99FFEC0F70}"/>
          </ac:spMkLst>
        </pc:spChg>
        <pc:spChg chg="add mod">
          <ac:chgData name="Sharan sanjay Shirodkar" userId="9198ca17-68b7-4701-8f58-d3d3ce35f76b" providerId="ADAL" clId="{C30C877C-7E9F-A548-997C-0CBD40D09AB2}" dt="2022-12-15T23:27:35.420" v="2665" actId="26606"/>
          <ac:spMkLst>
            <pc:docMk/>
            <pc:sldMk cId="1814603788" sldId="336"/>
            <ac:spMk id="4" creationId="{97BC82D6-8F28-784B-77EE-AC7D6E3558D9}"/>
          </ac:spMkLst>
        </pc:spChg>
        <pc:spChg chg="add mod ord">
          <ac:chgData name="Sharan sanjay Shirodkar" userId="9198ca17-68b7-4701-8f58-d3d3ce35f76b" providerId="ADAL" clId="{C30C877C-7E9F-A548-997C-0CBD40D09AB2}" dt="2022-12-15T23:27:35.420" v="2665" actId="26606"/>
          <ac:spMkLst>
            <pc:docMk/>
            <pc:sldMk cId="1814603788" sldId="336"/>
            <ac:spMk id="5" creationId="{761D72F6-D8D7-0F64-7B4C-CC21CCF009FC}"/>
          </ac:spMkLst>
        </pc:spChg>
        <pc:spChg chg="add del mod">
          <ac:chgData name="Sharan sanjay Shirodkar" userId="9198ca17-68b7-4701-8f58-d3d3ce35f76b" providerId="ADAL" clId="{C30C877C-7E9F-A548-997C-0CBD40D09AB2}" dt="2022-12-15T22:35:16.563" v="1001" actId="478"/>
          <ac:spMkLst>
            <pc:docMk/>
            <pc:sldMk cId="1814603788" sldId="336"/>
            <ac:spMk id="7" creationId="{86421524-8139-8159-1AF1-F89ED12ED468}"/>
          </ac:spMkLst>
        </pc:spChg>
        <pc:spChg chg="add del mod">
          <ac:chgData name="Sharan sanjay Shirodkar" userId="9198ca17-68b7-4701-8f58-d3d3ce35f76b" providerId="ADAL" clId="{C30C877C-7E9F-A548-997C-0CBD40D09AB2}" dt="2022-12-15T22:36:07.739" v="1066" actId="478"/>
          <ac:spMkLst>
            <pc:docMk/>
            <pc:sldMk cId="1814603788" sldId="336"/>
            <ac:spMk id="8" creationId="{D4C3E87A-C1FD-8354-052E-26837265B202}"/>
          </ac:spMkLst>
        </pc:spChg>
        <pc:spChg chg="add del mod">
          <ac:chgData name="Sharan sanjay Shirodkar" userId="9198ca17-68b7-4701-8f58-d3d3ce35f76b" providerId="ADAL" clId="{C30C877C-7E9F-A548-997C-0CBD40D09AB2}" dt="2022-12-15T22:40:14.145" v="1227" actId="478"/>
          <ac:spMkLst>
            <pc:docMk/>
            <pc:sldMk cId="1814603788" sldId="336"/>
            <ac:spMk id="9" creationId="{C82E77CD-2723-6C98-A337-4A17BB78D21E}"/>
          </ac:spMkLst>
        </pc:spChg>
        <pc:spChg chg="add del mod">
          <ac:chgData name="Sharan sanjay Shirodkar" userId="9198ca17-68b7-4701-8f58-d3d3ce35f76b" providerId="ADAL" clId="{C30C877C-7E9F-A548-997C-0CBD40D09AB2}" dt="2022-12-15T22:40:16.073" v="1228" actId="478"/>
          <ac:spMkLst>
            <pc:docMk/>
            <pc:sldMk cId="1814603788" sldId="336"/>
            <ac:spMk id="11" creationId="{63AC7575-53CC-939B-31D2-DBEE9DBCE737}"/>
          </ac:spMkLst>
        </pc:spChg>
        <pc:spChg chg="add del">
          <ac:chgData name="Sharan sanjay Shirodkar" userId="9198ca17-68b7-4701-8f58-d3d3ce35f76b" providerId="ADAL" clId="{C30C877C-7E9F-A548-997C-0CBD40D09AB2}" dt="2022-12-15T22:40:35.636" v="1230" actId="26606"/>
          <ac:spMkLst>
            <pc:docMk/>
            <pc:sldMk cId="1814603788" sldId="336"/>
            <ac:spMk id="17" creationId="{50D1C5B3-B60D-4696-AE60-100D5EC8AB5D}"/>
          </ac:spMkLst>
        </pc:spChg>
        <pc:spChg chg="add del">
          <ac:chgData name="Sharan sanjay Shirodkar" userId="9198ca17-68b7-4701-8f58-d3d3ce35f76b" providerId="ADAL" clId="{C30C877C-7E9F-A548-997C-0CBD40D09AB2}" dt="2022-12-15T22:40:53.347" v="1235" actId="26606"/>
          <ac:spMkLst>
            <pc:docMk/>
            <pc:sldMk cId="1814603788" sldId="336"/>
            <ac:spMk id="23" creationId="{D3F51FEB-38FB-4F6C-9F7B-2F2AFAB65463}"/>
          </ac:spMkLst>
        </pc:spChg>
        <pc:spChg chg="add del">
          <ac:chgData name="Sharan sanjay Shirodkar" userId="9198ca17-68b7-4701-8f58-d3d3ce35f76b" providerId="ADAL" clId="{C30C877C-7E9F-A548-997C-0CBD40D09AB2}" dt="2022-12-15T22:40:53.347" v="1235" actId="26606"/>
          <ac:spMkLst>
            <pc:docMk/>
            <pc:sldMk cId="1814603788" sldId="336"/>
            <ac:spMk id="24" creationId="{2B566528-1B12-4246-9431-5C2D7D081168}"/>
          </ac:spMkLst>
        </pc:spChg>
        <pc:spChg chg="add del">
          <ac:chgData name="Sharan sanjay Shirodkar" userId="9198ca17-68b7-4701-8f58-d3d3ce35f76b" providerId="ADAL" clId="{C30C877C-7E9F-A548-997C-0CBD40D09AB2}" dt="2022-12-15T22:40:53.347" v="1235" actId="26606"/>
          <ac:spMkLst>
            <pc:docMk/>
            <pc:sldMk cId="1814603788" sldId="336"/>
            <ac:spMk id="25" creationId="{1E547BA6-BAE0-43BB-A7CA-60F69CE252F0}"/>
          </ac:spMkLst>
        </pc:spChg>
        <pc:spChg chg="add del">
          <ac:chgData name="Sharan sanjay Shirodkar" userId="9198ca17-68b7-4701-8f58-d3d3ce35f76b" providerId="ADAL" clId="{C30C877C-7E9F-A548-997C-0CBD40D09AB2}" dt="2022-12-15T22:40:53.339" v="1234" actId="26606"/>
          <ac:spMkLst>
            <pc:docMk/>
            <pc:sldMk cId="1814603788" sldId="336"/>
            <ac:spMk id="33" creationId="{2B566528-1B12-4246-9431-5C2D7D081168}"/>
          </ac:spMkLst>
        </pc:spChg>
        <pc:spChg chg="add del">
          <ac:chgData name="Sharan sanjay Shirodkar" userId="9198ca17-68b7-4701-8f58-d3d3ce35f76b" providerId="ADAL" clId="{C30C877C-7E9F-A548-997C-0CBD40D09AB2}" dt="2022-12-15T22:40:53.339" v="1234" actId="26606"/>
          <ac:spMkLst>
            <pc:docMk/>
            <pc:sldMk cId="1814603788" sldId="336"/>
            <ac:spMk id="39" creationId="{D3F51FEB-38FB-4F6C-9F7B-2F2AFAB65463}"/>
          </ac:spMkLst>
        </pc:spChg>
        <pc:spChg chg="add del">
          <ac:chgData name="Sharan sanjay Shirodkar" userId="9198ca17-68b7-4701-8f58-d3d3ce35f76b" providerId="ADAL" clId="{C30C877C-7E9F-A548-997C-0CBD40D09AB2}" dt="2022-12-15T22:40:53.339" v="1234" actId="26606"/>
          <ac:spMkLst>
            <pc:docMk/>
            <pc:sldMk cId="1814603788" sldId="336"/>
            <ac:spMk id="41" creationId="{1E547BA6-BAE0-43BB-A7CA-60F69CE252F0}"/>
          </ac:spMkLst>
        </pc:spChg>
        <pc:spChg chg="add del">
          <ac:chgData name="Sharan sanjay Shirodkar" userId="9198ca17-68b7-4701-8f58-d3d3ce35f76b" providerId="ADAL" clId="{C30C877C-7E9F-A548-997C-0CBD40D09AB2}" dt="2022-12-15T23:07:49.588" v="2136" actId="26606"/>
          <ac:spMkLst>
            <pc:docMk/>
            <pc:sldMk cId="1814603788" sldId="336"/>
            <ac:spMk id="43" creationId="{7D5D2E51-A652-4FCB-ADE3-8974F2723C34}"/>
          </ac:spMkLst>
        </pc:spChg>
        <pc:spChg chg="add del">
          <ac:chgData name="Sharan sanjay Shirodkar" userId="9198ca17-68b7-4701-8f58-d3d3ce35f76b" providerId="ADAL" clId="{C30C877C-7E9F-A548-997C-0CBD40D09AB2}" dt="2022-12-15T23:07:49.588" v="2136" actId="26606"/>
          <ac:spMkLst>
            <pc:docMk/>
            <pc:sldMk cId="1814603788" sldId="336"/>
            <ac:spMk id="44" creationId="{08E18253-076D-4D89-968E-FCD8887E2B27}"/>
          </ac:spMkLst>
        </pc:spChg>
        <pc:spChg chg="add del">
          <ac:chgData name="Sharan sanjay Shirodkar" userId="9198ca17-68b7-4701-8f58-d3d3ce35f76b" providerId="ADAL" clId="{C30C877C-7E9F-A548-997C-0CBD40D09AB2}" dt="2022-12-15T23:07:49.588" v="2136" actId="26606"/>
          <ac:spMkLst>
            <pc:docMk/>
            <pc:sldMk cId="1814603788" sldId="336"/>
            <ac:spMk id="45" creationId="{F6EBCC24-DE3B-4BAD-9624-83E1C2D665DD}"/>
          </ac:spMkLst>
        </pc:spChg>
        <pc:spChg chg="add del">
          <ac:chgData name="Sharan sanjay Shirodkar" userId="9198ca17-68b7-4701-8f58-d3d3ce35f76b" providerId="ADAL" clId="{C30C877C-7E9F-A548-997C-0CBD40D09AB2}" dt="2022-12-15T23:07:49.588" v="2136" actId="26606"/>
          <ac:spMkLst>
            <pc:docMk/>
            <pc:sldMk cId="1814603788" sldId="336"/>
            <ac:spMk id="46" creationId="{8C07AF1D-AB44-447B-BC2F-DBECCC06C02A}"/>
          </ac:spMkLst>
        </pc:spChg>
        <pc:spChg chg="add del">
          <ac:chgData name="Sharan sanjay Shirodkar" userId="9198ca17-68b7-4701-8f58-d3d3ce35f76b" providerId="ADAL" clId="{C30C877C-7E9F-A548-997C-0CBD40D09AB2}" dt="2022-12-15T23:07:49.588" v="2136" actId="26606"/>
          <ac:spMkLst>
            <pc:docMk/>
            <pc:sldMk cId="1814603788" sldId="336"/>
            <ac:spMk id="47" creationId="{6FCD70E2-BD62-41E4-975D-E58B07928F6F}"/>
          </ac:spMkLst>
        </pc:spChg>
        <pc:spChg chg="add del">
          <ac:chgData name="Sharan sanjay Shirodkar" userId="9198ca17-68b7-4701-8f58-d3d3ce35f76b" providerId="ADAL" clId="{C30C877C-7E9F-A548-997C-0CBD40D09AB2}" dt="2022-12-15T23:27:10.879" v="2659" actId="26606"/>
          <ac:spMkLst>
            <pc:docMk/>
            <pc:sldMk cId="1814603788" sldId="336"/>
            <ac:spMk id="52" creationId="{45BEE692-38FF-45D5-BACD-3ED0107AB1E2}"/>
          </ac:spMkLst>
        </pc:spChg>
        <pc:spChg chg="add del">
          <ac:chgData name="Sharan sanjay Shirodkar" userId="9198ca17-68b7-4701-8f58-d3d3ce35f76b" providerId="ADAL" clId="{C30C877C-7E9F-A548-997C-0CBD40D09AB2}" dt="2022-12-15T23:27:10.879" v="2659" actId="26606"/>
          <ac:spMkLst>
            <pc:docMk/>
            <pc:sldMk cId="1814603788" sldId="336"/>
            <ac:spMk id="54" creationId="{FFC0ABB7-3FF2-48CA-AF41-7C90BA14B7C9}"/>
          </ac:spMkLst>
        </pc:spChg>
        <pc:spChg chg="add del">
          <ac:chgData name="Sharan sanjay Shirodkar" userId="9198ca17-68b7-4701-8f58-d3d3ce35f76b" providerId="ADAL" clId="{C30C877C-7E9F-A548-997C-0CBD40D09AB2}" dt="2022-12-15T23:27:10.872" v="2658" actId="26606"/>
          <ac:spMkLst>
            <pc:docMk/>
            <pc:sldMk cId="1814603788" sldId="336"/>
            <ac:spMk id="59" creationId="{0550F5B9-399F-4FAD-AE6C-ED65F9A43A74}"/>
          </ac:spMkLst>
        </pc:spChg>
        <pc:spChg chg="add del">
          <ac:chgData name="Sharan sanjay Shirodkar" userId="9198ca17-68b7-4701-8f58-d3d3ce35f76b" providerId="ADAL" clId="{C30C877C-7E9F-A548-997C-0CBD40D09AB2}" dt="2022-12-15T23:27:10.872" v="2658" actId="26606"/>
          <ac:spMkLst>
            <pc:docMk/>
            <pc:sldMk cId="1814603788" sldId="336"/>
            <ac:spMk id="61" creationId="{C062E60F-5CD4-4268-8359-8076634680E5}"/>
          </ac:spMkLst>
        </pc:spChg>
        <pc:spChg chg="add del">
          <ac:chgData name="Sharan sanjay Shirodkar" userId="9198ca17-68b7-4701-8f58-d3d3ce35f76b" providerId="ADAL" clId="{C30C877C-7E9F-A548-997C-0CBD40D09AB2}" dt="2022-12-15T23:27:10.872" v="2658" actId="26606"/>
          <ac:spMkLst>
            <pc:docMk/>
            <pc:sldMk cId="1814603788" sldId="336"/>
            <ac:spMk id="63" creationId="{BB341EC3-1810-4D33-BA3F-E2D0AA0ECFB6}"/>
          </ac:spMkLst>
        </pc:spChg>
        <pc:spChg chg="add del">
          <ac:chgData name="Sharan sanjay Shirodkar" userId="9198ca17-68b7-4701-8f58-d3d3ce35f76b" providerId="ADAL" clId="{C30C877C-7E9F-A548-997C-0CBD40D09AB2}" dt="2022-12-15T23:27:10.872" v="2658" actId="26606"/>
          <ac:spMkLst>
            <pc:docMk/>
            <pc:sldMk cId="1814603788" sldId="336"/>
            <ac:spMk id="65" creationId="{10127CDE-2B99-47A8-BB3C-7D17519105E0}"/>
          </ac:spMkLst>
        </pc:spChg>
        <pc:spChg chg="add del">
          <ac:chgData name="Sharan sanjay Shirodkar" userId="9198ca17-68b7-4701-8f58-d3d3ce35f76b" providerId="ADAL" clId="{C30C877C-7E9F-A548-997C-0CBD40D09AB2}" dt="2022-12-15T23:27:35.420" v="2665" actId="26606"/>
          <ac:spMkLst>
            <pc:docMk/>
            <pc:sldMk cId="1814603788" sldId="336"/>
            <ac:spMk id="67" creationId="{614141FC-8189-47F8-821A-FC9A4E91E039}"/>
          </ac:spMkLst>
        </pc:spChg>
        <pc:spChg chg="add del">
          <ac:chgData name="Sharan sanjay Shirodkar" userId="9198ca17-68b7-4701-8f58-d3d3ce35f76b" providerId="ADAL" clId="{C30C877C-7E9F-A548-997C-0CBD40D09AB2}" dt="2022-12-15T23:27:35.420" v="2665" actId="26606"/>
          <ac:spMkLst>
            <pc:docMk/>
            <pc:sldMk cId="1814603788" sldId="336"/>
            <ac:spMk id="68" creationId="{C062E60F-5CD4-4268-8359-8076634680E5}"/>
          </ac:spMkLst>
        </pc:spChg>
        <pc:spChg chg="add del">
          <ac:chgData name="Sharan sanjay Shirodkar" userId="9198ca17-68b7-4701-8f58-d3d3ce35f76b" providerId="ADAL" clId="{C30C877C-7E9F-A548-997C-0CBD40D09AB2}" dt="2022-12-15T23:27:35.420" v="2665" actId="26606"/>
          <ac:spMkLst>
            <pc:docMk/>
            <pc:sldMk cId="1814603788" sldId="336"/>
            <ac:spMk id="69" creationId="{BB341EC3-1810-4D33-BA3F-E2D0AA0ECFB6}"/>
          </ac:spMkLst>
        </pc:spChg>
        <pc:spChg chg="add del">
          <ac:chgData name="Sharan sanjay Shirodkar" userId="9198ca17-68b7-4701-8f58-d3d3ce35f76b" providerId="ADAL" clId="{C30C877C-7E9F-A548-997C-0CBD40D09AB2}" dt="2022-12-15T23:27:35.420" v="2665" actId="26606"/>
          <ac:spMkLst>
            <pc:docMk/>
            <pc:sldMk cId="1814603788" sldId="336"/>
            <ac:spMk id="70" creationId="{10127CDE-2B99-47A8-BB3C-7D17519105E0}"/>
          </ac:spMkLst>
        </pc:spChg>
        <pc:spChg chg="add del">
          <ac:chgData name="Sharan sanjay Shirodkar" userId="9198ca17-68b7-4701-8f58-d3d3ce35f76b" providerId="ADAL" clId="{C30C877C-7E9F-A548-997C-0CBD40D09AB2}" dt="2022-12-15T23:27:26.539" v="2662" actId="26606"/>
          <ac:spMkLst>
            <pc:docMk/>
            <pc:sldMk cId="1814603788" sldId="336"/>
            <ac:spMk id="75" creationId="{1557A916-FDD1-44A1-A7A1-70009FD6BE46}"/>
          </ac:spMkLst>
        </pc:spChg>
        <pc:spChg chg="add del">
          <ac:chgData name="Sharan sanjay Shirodkar" userId="9198ca17-68b7-4701-8f58-d3d3ce35f76b" providerId="ADAL" clId="{C30C877C-7E9F-A548-997C-0CBD40D09AB2}" dt="2022-12-15T23:27:35.416" v="2664" actId="26606"/>
          <ac:spMkLst>
            <pc:docMk/>
            <pc:sldMk cId="1814603788" sldId="336"/>
            <ac:spMk id="80" creationId="{33CD251C-A887-4D2F-925B-FC097198538B}"/>
          </ac:spMkLst>
        </pc:spChg>
        <pc:spChg chg="add">
          <ac:chgData name="Sharan sanjay Shirodkar" userId="9198ca17-68b7-4701-8f58-d3d3ce35f76b" providerId="ADAL" clId="{C30C877C-7E9F-A548-997C-0CBD40D09AB2}" dt="2022-12-15T23:27:35.420" v="2665" actId="26606"/>
          <ac:spMkLst>
            <pc:docMk/>
            <pc:sldMk cId="1814603788" sldId="336"/>
            <ac:spMk id="81" creationId="{05CC4153-3F0D-4F4C-8F12-E8FC3FA40AEE}"/>
          </ac:spMkLst>
        </pc:spChg>
        <pc:spChg chg="add">
          <ac:chgData name="Sharan sanjay Shirodkar" userId="9198ca17-68b7-4701-8f58-d3d3ce35f76b" providerId="ADAL" clId="{C30C877C-7E9F-A548-997C-0CBD40D09AB2}" dt="2022-12-15T23:27:35.420" v="2665" actId="26606"/>
          <ac:spMkLst>
            <pc:docMk/>
            <pc:sldMk cId="1814603788" sldId="336"/>
            <ac:spMk id="82" creationId="{6166C6D1-23AC-49C4-BA07-238E4E9F8CEB}"/>
          </ac:spMkLst>
        </pc:spChg>
        <pc:spChg chg="add">
          <ac:chgData name="Sharan sanjay Shirodkar" userId="9198ca17-68b7-4701-8f58-d3d3ce35f76b" providerId="ADAL" clId="{C30C877C-7E9F-A548-997C-0CBD40D09AB2}" dt="2022-12-15T23:27:35.420" v="2665" actId="26606"/>
          <ac:spMkLst>
            <pc:docMk/>
            <pc:sldMk cId="1814603788" sldId="336"/>
            <ac:spMk id="83" creationId="{1C091803-41C2-48E0-9228-5148460C7479}"/>
          </ac:spMkLst>
        </pc:spChg>
        <pc:spChg chg="add">
          <ac:chgData name="Sharan sanjay Shirodkar" userId="9198ca17-68b7-4701-8f58-d3d3ce35f76b" providerId="ADAL" clId="{C30C877C-7E9F-A548-997C-0CBD40D09AB2}" dt="2022-12-15T23:27:35.420" v="2665" actId="26606"/>
          <ac:spMkLst>
            <pc:docMk/>
            <pc:sldMk cId="1814603788" sldId="336"/>
            <ac:spMk id="84" creationId="{64C1ECFF-79D4-4304-8755-639B1BB1ED17}"/>
          </ac:spMkLst>
        </pc:spChg>
        <pc:grpChg chg="add del">
          <ac:chgData name="Sharan sanjay Shirodkar" userId="9198ca17-68b7-4701-8f58-d3d3ce35f76b" providerId="ADAL" clId="{C30C877C-7E9F-A548-997C-0CBD40D09AB2}" dt="2022-12-15T22:40:35.636" v="1230" actId="26606"/>
          <ac:grpSpMkLst>
            <pc:docMk/>
            <pc:sldMk cId="1814603788" sldId="336"/>
            <ac:grpSpMk id="19" creationId="{73EDDF53-0851-48D4-A466-6FE0DCE91E73}"/>
          </ac:grpSpMkLst>
        </pc:grpChg>
        <pc:grpChg chg="add del">
          <ac:chgData name="Sharan sanjay Shirodkar" userId="9198ca17-68b7-4701-8f58-d3d3ce35f76b" providerId="ADAL" clId="{C30C877C-7E9F-A548-997C-0CBD40D09AB2}" dt="2022-12-15T22:40:53.347" v="1235" actId="26606"/>
          <ac:grpSpMkLst>
            <pc:docMk/>
            <pc:sldMk cId="1814603788" sldId="336"/>
            <ac:grpSpMk id="26" creationId="{07EAA094-9CF6-4695-958A-33D9BCAA9474}"/>
          </ac:grpSpMkLst>
        </pc:grpChg>
        <pc:grpChg chg="add del">
          <ac:chgData name="Sharan sanjay Shirodkar" userId="9198ca17-68b7-4701-8f58-d3d3ce35f76b" providerId="ADAL" clId="{C30C877C-7E9F-A548-997C-0CBD40D09AB2}" dt="2022-12-15T22:40:53.339" v="1234" actId="26606"/>
          <ac:grpSpMkLst>
            <pc:docMk/>
            <pc:sldMk cId="1814603788" sldId="336"/>
            <ac:grpSpMk id="35" creationId="{07EAA094-9CF6-4695-958A-33D9BCAA9474}"/>
          </ac:grpSpMkLst>
        </pc:grpChg>
        <pc:grpChg chg="add del">
          <ac:chgData name="Sharan sanjay Shirodkar" userId="9198ca17-68b7-4701-8f58-d3d3ce35f76b" providerId="ADAL" clId="{C30C877C-7E9F-A548-997C-0CBD40D09AB2}" dt="2022-12-15T23:27:35.416" v="2664" actId="26606"/>
          <ac:grpSpMkLst>
            <pc:docMk/>
            <pc:sldMk cId="1814603788" sldId="336"/>
            <ac:grpSpMk id="77" creationId="{770AE191-D2EA-45C9-A44D-830C188F74CB}"/>
          </ac:grpSpMkLst>
        </pc:grpChg>
        <pc:picChg chg="add mod ord">
          <ac:chgData name="Sharan sanjay Shirodkar" userId="9198ca17-68b7-4701-8f58-d3d3ce35f76b" providerId="ADAL" clId="{C30C877C-7E9F-A548-997C-0CBD40D09AB2}" dt="2022-12-15T23:27:35.420" v="2665" actId="26606"/>
          <ac:picMkLst>
            <pc:docMk/>
            <pc:sldMk cId="1814603788" sldId="336"/>
            <ac:picMk id="6" creationId="{DBD7983E-0090-6FB0-2730-16D437B91844}"/>
          </ac:picMkLst>
        </pc:picChg>
        <pc:picChg chg="add mod ord">
          <ac:chgData name="Sharan sanjay Shirodkar" userId="9198ca17-68b7-4701-8f58-d3d3ce35f76b" providerId="ADAL" clId="{C30C877C-7E9F-A548-997C-0CBD40D09AB2}" dt="2022-12-15T23:27:35.420" v="2665" actId="26606"/>
          <ac:picMkLst>
            <pc:docMk/>
            <pc:sldMk cId="1814603788" sldId="336"/>
            <ac:picMk id="10" creationId="{79A24074-5B28-5165-54C9-7E88F6C7EFEC}"/>
          </ac:picMkLst>
        </pc:picChg>
        <pc:picChg chg="add del mod ord">
          <ac:chgData name="Sharan sanjay Shirodkar" userId="9198ca17-68b7-4701-8f58-d3d3ce35f76b" providerId="ADAL" clId="{C30C877C-7E9F-A548-997C-0CBD40D09AB2}" dt="2022-12-15T23:27:35.420" v="2665" actId="26606"/>
          <ac:picMkLst>
            <pc:docMk/>
            <pc:sldMk cId="1814603788" sldId="336"/>
            <ac:picMk id="12" creationId="{284EB1A2-7101-A1AD-3BA7-33A6E0186307}"/>
          </ac:picMkLst>
        </pc:picChg>
      </pc:sldChg>
      <pc:sldChg chg="addSp delSp modSp new mod setBg">
        <pc:chgData name="Sharan sanjay Shirodkar" userId="9198ca17-68b7-4701-8f58-d3d3ce35f76b" providerId="ADAL" clId="{C30C877C-7E9F-A548-997C-0CBD40D09AB2}" dt="2022-12-15T22:58:16.280" v="1692" actId="962"/>
        <pc:sldMkLst>
          <pc:docMk/>
          <pc:sldMk cId="174902319" sldId="340"/>
        </pc:sldMkLst>
        <pc:spChg chg="mod">
          <ac:chgData name="Sharan sanjay Shirodkar" userId="9198ca17-68b7-4701-8f58-d3d3ce35f76b" providerId="ADAL" clId="{C30C877C-7E9F-A548-997C-0CBD40D09AB2}" dt="2022-12-15T22:57:46.584" v="1690" actId="26606"/>
          <ac:spMkLst>
            <pc:docMk/>
            <pc:sldMk cId="174902319" sldId="340"/>
            <ac:spMk id="2" creationId="{9AF1EC25-D520-B3A0-18F7-35C488461BA6}"/>
          </ac:spMkLst>
        </pc:spChg>
        <pc:spChg chg="mod">
          <ac:chgData name="Sharan sanjay Shirodkar" userId="9198ca17-68b7-4701-8f58-d3d3ce35f76b" providerId="ADAL" clId="{C30C877C-7E9F-A548-997C-0CBD40D09AB2}" dt="2022-12-15T22:57:46.584" v="1690" actId="26606"/>
          <ac:spMkLst>
            <pc:docMk/>
            <pc:sldMk cId="174902319" sldId="340"/>
            <ac:spMk id="3" creationId="{72B3E047-46FD-7924-101C-BACC7D81DCA8}"/>
          </ac:spMkLst>
        </pc:spChg>
        <pc:spChg chg="add del">
          <ac:chgData name="Sharan sanjay Shirodkar" userId="9198ca17-68b7-4701-8f58-d3d3ce35f76b" providerId="ADAL" clId="{C30C877C-7E9F-A548-997C-0CBD40D09AB2}" dt="2022-12-15T22:57:38.312" v="1685" actId="26606"/>
          <ac:spMkLst>
            <pc:docMk/>
            <pc:sldMk cId="174902319" sldId="340"/>
            <ac:spMk id="9" creationId="{5E39A796-BE83-48B1-B33F-35C4A32AAB57}"/>
          </ac:spMkLst>
        </pc:spChg>
        <pc:spChg chg="add del">
          <ac:chgData name="Sharan sanjay Shirodkar" userId="9198ca17-68b7-4701-8f58-d3d3ce35f76b" providerId="ADAL" clId="{C30C877C-7E9F-A548-997C-0CBD40D09AB2}" dt="2022-12-15T22:57:38.312" v="1685" actId="26606"/>
          <ac:spMkLst>
            <pc:docMk/>
            <pc:sldMk cId="174902319" sldId="340"/>
            <ac:spMk id="11" creationId="{72F84B47-E267-4194-8194-831DB7B5547F}"/>
          </ac:spMkLst>
        </pc:spChg>
        <pc:spChg chg="add del">
          <ac:chgData name="Sharan sanjay Shirodkar" userId="9198ca17-68b7-4701-8f58-d3d3ce35f76b" providerId="ADAL" clId="{C30C877C-7E9F-A548-997C-0CBD40D09AB2}" dt="2022-12-15T22:57:42.346" v="1687" actId="26606"/>
          <ac:spMkLst>
            <pc:docMk/>
            <pc:sldMk cId="174902319" sldId="340"/>
            <ac:spMk id="13" creationId="{1E547BA6-BAE0-43BB-A7CA-60F69CE252F0}"/>
          </ac:spMkLst>
        </pc:spChg>
        <pc:spChg chg="add del">
          <ac:chgData name="Sharan sanjay Shirodkar" userId="9198ca17-68b7-4701-8f58-d3d3ce35f76b" providerId="ADAL" clId="{C30C877C-7E9F-A548-997C-0CBD40D09AB2}" dt="2022-12-15T22:57:42.346" v="1687" actId="26606"/>
          <ac:spMkLst>
            <pc:docMk/>
            <pc:sldMk cId="174902319" sldId="340"/>
            <ac:spMk id="14" creationId="{2B566528-1B12-4246-9431-5C2D7D081168}"/>
          </ac:spMkLst>
        </pc:spChg>
        <pc:spChg chg="add del">
          <ac:chgData name="Sharan sanjay Shirodkar" userId="9198ca17-68b7-4701-8f58-d3d3ce35f76b" providerId="ADAL" clId="{C30C877C-7E9F-A548-997C-0CBD40D09AB2}" dt="2022-12-15T22:57:42.346" v="1687" actId="26606"/>
          <ac:spMkLst>
            <pc:docMk/>
            <pc:sldMk cId="174902319" sldId="340"/>
            <ac:spMk id="18" creationId="{D3F51FEB-38FB-4F6C-9F7B-2F2AFAB65463}"/>
          </ac:spMkLst>
        </pc:spChg>
        <pc:spChg chg="add del">
          <ac:chgData name="Sharan sanjay Shirodkar" userId="9198ca17-68b7-4701-8f58-d3d3ce35f76b" providerId="ADAL" clId="{C30C877C-7E9F-A548-997C-0CBD40D09AB2}" dt="2022-12-15T22:57:46.579" v="1689" actId="26606"/>
          <ac:spMkLst>
            <pc:docMk/>
            <pc:sldMk cId="174902319" sldId="340"/>
            <ac:spMk id="20" creationId="{2B566528-1B12-4246-9431-5C2D7D081168}"/>
          </ac:spMkLst>
        </pc:spChg>
        <pc:spChg chg="add">
          <ac:chgData name="Sharan sanjay Shirodkar" userId="9198ca17-68b7-4701-8f58-d3d3ce35f76b" providerId="ADAL" clId="{C30C877C-7E9F-A548-997C-0CBD40D09AB2}" dt="2022-12-15T22:57:46.584" v="1690" actId="26606"/>
          <ac:spMkLst>
            <pc:docMk/>
            <pc:sldMk cId="174902319" sldId="340"/>
            <ac:spMk id="27" creationId="{5E39A796-BE83-48B1-B33F-35C4A32AAB57}"/>
          </ac:spMkLst>
        </pc:spChg>
        <pc:spChg chg="add">
          <ac:chgData name="Sharan sanjay Shirodkar" userId="9198ca17-68b7-4701-8f58-d3d3ce35f76b" providerId="ADAL" clId="{C30C877C-7E9F-A548-997C-0CBD40D09AB2}" dt="2022-12-15T22:57:46.584" v="1690" actId="26606"/>
          <ac:spMkLst>
            <pc:docMk/>
            <pc:sldMk cId="174902319" sldId="340"/>
            <ac:spMk id="28" creationId="{72F84B47-E267-4194-8194-831DB7B5547F}"/>
          </ac:spMkLst>
        </pc:spChg>
        <pc:grpChg chg="add del">
          <ac:chgData name="Sharan sanjay Shirodkar" userId="9198ca17-68b7-4701-8f58-d3d3ce35f76b" providerId="ADAL" clId="{C30C877C-7E9F-A548-997C-0CBD40D09AB2}" dt="2022-12-15T22:57:42.346" v="1687" actId="26606"/>
          <ac:grpSpMkLst>
            <pc:docMk/>
            <pc:sldMk cId="174902319" sldId="340"/>
            <ac:grpSpMk id="15" creationId="{15CBE6EC-46EF-45D9-8E16-DCDC5917CA31}"/>
          </ac:grpSpMkLst>
        </pc:grpChg>
        <pc:grpChg chg="add del">
          <ac:chgData name="Sharan sanjay Shirodkar" userId="9198ca17-68b7-4701-8f58-d3d3ce35f76b" providerId="ADAL" clId="{C30C877C-7E9F-A548-997C-0CBD40D09AB2}" dt="2022-12-15T22:57:46.579" v="1689" actId="26606"/>
          <ac:grpSpMkLst>
            <pc:docMk/>
            <pc:sldMk cId="174902319" sldId="340"/>
            <ac:grpSpMk id="21" creationId="{828A5161-06F1-46CF-8AD7-844680A59E13}"/>
          </ac:grpSpMkLst>
        </pc:grpChg>
        <pc:grpChg chg="add del">
          <ac:chgData name="Sharan sanjay Shirodkar" userId="9198ca17-68b7-4701-8f58-d3d3ce35f76b" providerId="ADAL" clId="{C30C877C-7E9F-A548-997C-0CBD40D09AB2}" dt="2022-12-15T22:57:46.579" v="1689" actId="26606"/>
          <ac:grpSpMkLst>
            <pc:docMk/>
            <pc:sldMk cId="174902319" sldId="340"/>
            <ac:grpSpMk id="23" creationId="{5995D10D-E9C9-47DB-AE7E-801FEF38F5C9}"/>
          </ac:grpSpMkLst>
        </pc:grpChg>
        <pc:picChg chg="add mod">
          <ac:chgData name="Sharan sanjay Shirodkar" userId="9198ca17-68b7-4701-8f58-d3d3ce35f76b" providerId="ADAL" clId="{C30C877C-7E9F-A548-997C-0CBD40D09AB2}" dt="2022-12-15T22:58:16.280" v="1692" actId="962"/>
          <ac:picMkLst>
            <pc:docMk/>
            <pc:sldMk cId="174902319" sldId="340"/>
            <ac:picMk id="4" creationId="{DA0BD061-AF74-1D6B-C901-FBF5035D0FCB}"/>
          </ac:picMkLst>
        </pc:picChg>
      </pc:sldChg>
      <pc:sldChg chg="addSp modSp new mod setBg">
        <pc:chgData name="Sharan sanjay Shirodkar" userId="9198ca17-68b7-4701-8f58-d3d3ce35f76b" providerId="ADAL" clId="{C30C877C-7E9F-A548-997C-0CBD40D09AB2}" dt="2022-12-15T23:07:14.135" v="2110" actId="962"/>
        <pc:sldMkLst>
          <pc:docMk/>
          <pc:sldMk cId="1076522718" sldId="341"/>
        </pc:sldMkLst>
        <pc:spChg chg="mod">
          <ac:chgData name="Sharan sanjay Shirodkar" userId="9198ca17-68b7-4701-8f58-d3d3ce35f76b" providerId="ADAL" clId="{C30C877C-7E9F-A548-997C-0CBD40D09AB2}" dt="2022-12-15T23:07:08.952" v="2108" actId="26606"/>
          <ac:spMkLst>
            <pc:docMk/>
            <pc:sldMk cId="1076522718" sldId="341"/>
            <ac:spMk id="2" creationId="{BF2D0473-F5B0-25E9-A223-B83FF52D7043}"/>
          </ac:spMkLst>
        </pc:spChg>
        <pc:spChg chg="mod">
          <ac:chgData name="Sharan sanjay Shirodkar" userId="9198ca17-68b7-4701-8f58-d3d3ce35f76b" providerId="ADAL" clId="{C30C877C-7E9F-A548-997C-0CBD40D09AB2}" dt="2022-12-15T23:07:08.952" v="2108" actId="26606"/>
          <ac:spMkLst>
            <pc:docMk/>
            <pc:sldMk cId="1076522718" sldId="341"/>
            <ac:spMk id="3" creationId="{2EBB56C4-B6D2-C3E5-FE2E-1F322C2D9560}"/>
          </ac:spMkLst>
        </pc:spChg>
        <pc:spChg chg="add">
          <ac:chgData name="Sharan sanjay Shirodkar" userId="9198ca17-68b7-4701-8f58-d3d3ce35f76b" providerId="ADAL" clId="{C30C877C-7E9F-A548-997C-0CBD40D09AB2}" dt="2022-12-15T23:07:08.952" v="2108" actId="26606"/>
          <ac:spMkLst>
            <pc:docMk/>
            <pc:sldMk cId="1076522718" sldId="341"/>
            <ac:spMk id="9" creationId="{5E39A796-BE83-48B1-B33F-35C4A32AAB57}"/>
          </ac:spMkLst>
        </pc:spChg>
        <pc:spChg chg="add">
          <ac:chgData name="Sharan sanjay Shirodkar" userId="9198ca17-68b7-4701-8f58-d3d3ce35f76b" providerId="ADAL" clId="{C30C877C-7E9F-A548-997C-0CBD40D09AB2}" dt="2022-12-15T23:07:08.952" v="2108" actId="26606"/>
          <ac:spMkLst>
            <pc:docMk/>
            <pc:sldMk cId="1076522718" sldId="341"/>
            <ac:spMk id="11" creationId="{72F84B47-E267-4194-8194-831DB7B5547F}"/>
          </ac:spMkLst>
        </pc:spChg>
        <pc:picChg chg="add mod">
          <ac:chgData name="Sharan sanjay Shirodkar" userId="9198ca17-68b7-4701-8f58-d3d3ce35f76b" providerId="ADAL" clId="{C30C877C-7E9F-A548-997C-0CBD40D09AB2}" dt="2022-12-15T23:07:14.135" v="2110" actId="962"/>
          <ac:picMkLst>
            <pc:docMk/>
            <pc:sldMk cId="1076522718" sldId="341"/>
            <ac:picMk id="4" creationId="{9924E620-2520-7290-59E7-A0817C02A071}"/>
          </ac:picMkLst>
        </pc:picChg>
      </pc:sldChg>
      <pc:sldChg chg="addSp delSp modSp new del mod setBg modClrScheme setClrOvrMap chgLayout">
        <pc:chgData name="Sharan sanjay Shirodkar" userId="9198ca17-68b7-4701-8f58-d3d3ce35f76b" providerId="ADAL" clId="{C30C877C-7E9F-A548-997C-0CBD40D09AB2}" dt="2022-12-15T23:09:52.212" v="2209" actId="2696"/>
        <pc:sldMkLst>
          <pc:docMk/>
          <pc:sldMk cId="3148906441" sldId="342"/>
        </pc:sldMkLst>
        <pc:spChg chg="del mod ord">
          <ac:chgData name="Sharan sanjay Shirodkar" userId="9198ca17-68b7-4701-8f58-d3d3ce35f76b" providerId="ADAL" clId="{C30C877C-7E9F-A548-997C-0CBD40D09AB2}" dt="2022-12-15T23:08:11.576" v="2138" actId="700"/>
          <ac:spMkLst>
            <pc:docMk/>
            <pc:sldMk cId="3148906441" sldId="342"/>
            <ac:spMk id="2" creationId="{CB93A1BF-531F-7469-A5CB-9F53C8C3BAC4}"/>
          </ac:spMkLst>
        </pc:spChg>
        <pc:spChg chg="del mod ord">
          <ac:chgData name="Sharan sanjay Shirodkar" userId="9198ca17-68b7-4701-8f58-d3d3ce35f76b" providerId="ADAL" clId="{C30C877C-7E9F-A548-997C-0CBD40D09AB2}" dt="2022-12-15T23:08:11.576" v="2138" actId="700"/>
          <ac:spMkLst>
            <pc:docMk/>
            <pc:sldMk cId="3148906441" sldId="342"/>
            <ac:spMk id="3" creationId="{92BF037C-62BB-CC65-BA09-CEF63ACC3C9F}"/>
          </ac:spMkLst>
        </pc:spChg>
        <pc:spChg chg="add mod ord">
          <ac:chgData name="Sharan sanjay Shirodkar" userId="9198ca17-68b7-4701-8f58-d3d3ce35f76b" providerId="ADAL" clId="{C30C877C-7E9F-A548-997C-0CBD40D09AB2}" dt="2022-12-15T23:08:42.377" v="2171" actId="26606"/>
          <ac:spMkLst>
            <pc:docMk/>
            <pc:sldMk cId="3148906441" sldId="342"/>
            <ac:spMk id="4" creationId="{B5A94FFF-3604-FDC2-FB47-9E2DEAA809D7}"/>
          </ac:spMkLst>
        </pc:spChg>
        <pc:spChg chg="add mod ord">
          <ac:chgData name="Sharan sanjay Shirodkar" userId="9198ca17-68b7-4701-8f58-d3d3ce35f76b" providerId="ADAL" clId="{C30C877C-7E9F-A548-997C-0CBD40D09AB2}" dt="2022-12-15T23:08:42.377" v="2171" actId="26606"/>
          <ac:spMkLst>
            <pc:docMk/>
            <pc:sldMk cId="3148906441" sldId="342"/>
            <ac:spMk id="5" creationId="{BC442BE6-324F-DF09-149B-8B3C6DAF5E83}"/>
          </ac:spMkLst>
        </pc:spChg>
        <pc:spChg chg="add">
          <ac:chgData name="Sharan sanjay Shirodkar" userId="9198ca17-68b7-4701-8f58-d3d3ce35f76b" providerId="ADAL" clId="{C30C877C-7E9F-A548-997C-0CBD40D09AB2}" dt="2022-12-15T23:08:42.377" v="2171" actId="26606"/>
          <ac:spMkLst>
            <pc:docMk/>
            <pc:sldMk cId="3148906441" sldId="342"/>
            <ac:spMk id="11" creationId="{5A59F003-E00A-43F9-91DC-CC54E3B87466}"/>
          </ac:spMkLst>
        </pc:spChg>
        <pc:spChg chg="add">
          <ac:chgData name="Sharan sanjay Shirodkar" userId="9198ca17-68b7-4701-8f58-d3d3ce35f76b" providerId="ADAL" clId="{C30C877C-7E9F-A548-997C-0CBD40D09AB2}" dt="2022-12-15T23:08:42.377" v="2171" actId="26606"/>
          <ac:spMkLst>
            <pc:docMk/>
            <pc:sldMk cId="3148906441" sldId="342"/>
            <ac:spMk id="13" creationId="{D74A4382-E3AD-430A-9A1F-DFA3E0E77A7D}"/>
          </ac:spMkLst>
        </pc:spChg>
        <pc:spChg chg="add">
          <ac:chgData name="Sharan sanjay Shirodkar" userId="9198ca17-68b7-4701-8f58-d3d3ce35f76b" providerId="ADAL" clId="{C30C877C-7E9F-A548-997C-0CBD40D09AB2}" dt="2022-12-15T23:08:42.377" v="2171" actId="26606"/>
          <ac:spMkLst>
            <pc:docMk/>
            <pc:sldMk cId="3148906441" sldId="342"/>
            <ac:spMk id="15" creationId="{79F40191-0F44-4FD1-82CC-ACB507C14BE6}"/>
          </ac:spMkLst>
        </pc:spChg>
        <pc:picChg chg="add">
          <ac:chgData name="Sharan sanjay Shirodkar" userId="9198ca17-68b7-4701-8f58-d3d3ce35f76b" providerId="ADAL" clId="{C30C877C-7E9F-A548-997C-0CBD40D09AB2}" dt="2022-12-15T23:08:42.377" v="2171" actId="26606"/>
          <ac:picMkLst>
            <pc:docMk/>
            <pc:sldMk cId="3148906441" sldId="342"/>
            <ac:picMk id="7" creationId="{ACC6D15F-CFBE-6B93-8638-6367B3816FD0}"/>
          </ac:picMkLst>
        </pc:picChg>
      </pc:sldChg>
      <pc:sldChg chg="new del">
        <pc:chgData name="Sharan sanjay Shirodkar" userId="9198ca17-68b7-4701-8f58-d3d3ce35f76b" providerId="ADAL" clId="{C30C877C-7E9F-A548-997C-0CBD40D09AB2}" dt="2022-12-15T23:09:03.851" v="2175" actId="2696"/>
        <pc:sldMkLst>
          <pc:docMk/>
          <pc:sldMk cId="66693070" sldId="343"/>
        </pc:sldMkLst>
      </pc:sldChg>
      <pc:sldChg chg="addSp delSp modSp add del mod setBg addAnim setClrOvrMap delDesignElem">
        <pc:chgData name="Sharan sanjay Shirodkar" userId="9198ca17-68b7-4701-8f58-d3d3ce35f76b" providerId="ADAL" clId="{C30C877C-7E9F-A548-997C-0CBD40D09AB2}" dt="2022-12-15T23:11:08.361" v="2239" actId="2696"/>
        <pc:sldMkLst>
          <pc:docMk/>
          <pc:sldMk cId="3069279880" sldId="343"/>
        </pc:sldMkLst>
        <pc:spChg chg="mod">
          <ac:chgData name="Sharan sanjay Shirodkar" userId="9198ca17-68b7-4701-8f58-d3d3ce35f76b" providerId="ADAL" clId="{C30C877C-7E9F-A548-997C-0CBD40D09AB2}" dt="2022-12-15T23:09:10.025" v="2179" actId="20577"/>
          <ac:spMkLst>
            <pc:docMk/>
            <pc:sldMk cId="3069279880" sldId="343"/>
            <ac:spMk id="4" creationId="{B5A94FFF-3604-FDC2-FB47-9E2DEAA809D7}"/>
          </ac:spMkLst>
        </pc:spChg>
        <pc:spChg chg="mod">
          <ac:chgData name="Sharan sanjay Shirodkar" userId="9198ca17-68b7-4701-8f58-d3d3ce35f76b" providerId="ADAL" clId="{C30C877C-7E9F-A548-997C-0CBD40D09AB2}" dt="2022-12-15T23:09:17.351" v="2202" actId="20577"/>
          <ac:spMkLst>
            <pc:docMk/>
            <pc:sldMk cId="3069279880" sldId="343"/>
            <ac:spMk id="5" creationId="{BC442BE6-324F-DF09-149B-8B3C6DAF5E83}"/>
          </ac:spMkLst>
        </pc:spChg>
        <pc:spChg chg="add">
          <ac:chgData name="Sharan sanjay Shirodkar" userId="9198ca17-68b7-4701-8f58-d3d3ce35f76b" providerId="ADAL" clId="{C30C877C-7E9F-A548-997C-0CBD40D09AB2}" dt="2022-12-15T23:09:36.292" v="2204" actId="26606"/>
          <ac:spMkLst>
            <pc:docMk/>
            <pc:sldMk cId="3069279880" sldId="343"/>
            <ac:spMk id="8" creationId="{5A59F003-E00A-43F9-91DC-CC54E3B87466}"/>
          </ac:spMkLst>
        </pc:spChg>
        <pc:spChg chg="add">
          <ac:chgData name="Sharan sanjay Shirodkar" userId="9198ca17-68b7-4701-8f58-d3d3ce35f76b" providerId="ADAL" clId="{C30C877C-7E9F-A548-997C-0CBD40D09AB2}" dt="2022-12-15T23:09:36.292" v="2204" actId="26606"/>
          <ac:spMkLst>
            <pc:docMk/>
            <pc:sldMk cId="3069279880" sldId="343"/>
            <ac:spMk id="10" creationId="{D74A4382-E3AD-430A-9A1F-DFA3E0E77A7D}"/>
          </ac:spMkLst>
        </pc:spChg>
        <pc:spChg chg="del">
          <ac:chgData name="Sharan sanjay Shirodkar" userId="9198ca17-68b7-4701-8f58-d3d3ce35f76b" providerId="ADAL" clId="{C30C877C-7E9F-A548-997C-0CBD40D09AB2}" dt="2022-12-15T23:09:06.857" v="2177"/>
          <ac:spMkLst>
            <pc:docMk/>
            <pc:sldMk cId="3069279880" sldId="343"/>
            <ac:spMk id="11" creationId="{5A59F003-E00A-43F9-91DC-CC54E3B87466}"/>
          </ac:spMkLst>
        </pc:spChg>
        <pc:spChg chg="add">
          <ac:chgData name="Sharan sanjay Shirodkar" userId="9198ca17-68b7-4701-8f58-d3d3ce35f76b" providerId="ADAL" clId="{C30C877C-7E9F-A548-997C-0CBD40D09AB2}" dt="2022-12-15T23:09:36.292" v="2204" actId="26606"/>
          <ac:spMkLst>
            <pc:docMk/>
            <pc:sldMk cId="3069279880" sldId="343"/>
            <ac:spMk id="12" creationId="{79F40191-0F44-4FD1-82CC-ACB507C14BE6}"/>
          </ac:spMkLst>
        </pc:spChg>
        <pc:spChg chg="del">
          <ac:chgData name="Sharan sanjay Shirodkar" userId="9198ca17-68b7-4701-8f58-d3d3ce35f76b" providerId="ADAL" clId="{C30C877C-7E9F-A548-997C-0CBD40D09AB2}" dt="2022-12-15T23:09:06.857" v="2177"/>
          <ac:spMkLst>
            <pc:docMk/>
            <pc:sldMk cId="3069279880" sldId="343"/>
            <ac:spMk id="13" creationId="{D74A4382-E3AD-430A-9A1F-DFA3E0E77A7D}"/>
          </ac:spMkLst>
        </pc:spChg>
        <pc:spChg chg="del">
          <ac:chgData name="Sharan sanjay Shirodkar" userId="9198ca17-68b7-4701-8f58-d3d3ce35f76b" providerId="ADAL" clId="{C30C877C-7E9F-A548-997C-0CBD40D09AB2}" dt="2022-12-15T23:09:06.857" v="2177"/>
          <ac:spMkLst>
            <pc:docMk/>
            <pc:sldMk cId="3069279880" sldId="343"/>
            <ac:spMk id="15" creationId="{79F40191-0F44-4FD1-82CC-ACB507C14BE6}"/>
          </ac:spMkLst>
        </pc:spChg>
        <pc:picChg chg="del">
          <ac:chgData name="Sharan sanjay Shirodkar" userId="9198ca17-68b7-4701-8f58-d3d3ce35f76b" providerId="ADAL" clId="{C30C877C-7E9F-A548-997C-0CBD40D09AB2}" dt="2022-12-15T23:09:25.601" v="2203" actId="478"/>
          <ac:picMkLst>
            <pc:docMk/>
            <pc:sldMk cId="3069279880" sldId="343"/>
            <ac:picMk id="7" creationId="{ACC6D15F-CFBE-6B93-8638-6367B3816FD0}"/>
          </ac:picMkLst>
        </pc:picChg>
        <pc:picChg chg="add mod">
          <ac:chgData name="Sharan sanjay Shirodkar" userId="9198ca17-68b7-4701-8f58-d3d3ce35f76b" providerId="ADAL" clId="{C30C877C-7E9F-A548-997C-0CBD40D09AB2}" dt="2022-12-15T23:09:54.842" v="2210" actId="1076"/>
          <ac:picMkLst>
            <pc:docMk/>
            <pc:sldMk cId="3069279880" sldId="343"/>
            <ac:picMk id="9" creationId="{33E56C56-79DA-5060-F725-5CBFE751C4FB}"/>
          </ac:picMkLst>
        </pc:picChg>
      </pc:sldChg>
      <pc:sldChg chg="delSp add del setBg delDesignElem">
        <pc:chgData name="Sharan sanjay Shirodkar" userId="9198ca17-68b7-4701-8f58-d3d3ce35f76b" providerId="ADAL" clId="{C30C877C-7E9F-A548-997C-0CBD40D09AB2}" dt="2022-12-15T23:10:35.180" v="2217" actId="2696"/>
        <pc:sldMkLst>
          <pc:docMk/>
          <pc:sldMk cId="1255717950" sldId="344"/>
        </pc:sldMkLst>
        <pc:spChg chg="del">
          <ac:chgData name="Sharan sanjay Shirodkar" userId="9198ca17-68b7-4701-8f58-d3d3ce35f76b" providerId="ADAL" clId="{C30C877C-7E9F-A548-997C-0CBD40D09AB2}" dt="2022-12-15T23:09:50.770" v="2208"/>
          <ac:spMkLst>
            <pc:docMk/>
            <pc:sldMk cId="1255717950" sldId="344"/>
            <ac:spMk id="8" creationId="{5A59F003-E00A-43F9-91DC-CC54E3B87466}"/>
          </ac:spMkLst>
        </pc:spChg>
        <pc:spChg chg="del">
          <ac:chgData name="Sharan sanjay Shirodkar" userId="9198ca17-68b7-4701-8f58-d3d3ce35f76b" providerId="ADAL" clId="{C30C877C-7E9F-A548-997C-0CBD40D09AB2}" dt="2022-12-15T23:09:50.770" v="2208"/>
          <ac:spMkLst>
            <pc:docMk/>
            <pc:sldMk cId="1255717950" sldId="344"/>
            <ac:spMk id="10" creationId="{D74A4382-E3AD-430A-9A1F-DFA3E0E77A7D}"/>
          </ac:spMkLst>
        </pc:spChg>
        <pc:spChg chg="del">
          <ac:chgData name="Sharan sanjay Shirodkar" userId="9198ca17-68b7-4701-8f58-d3d3ce35f76b" providerId="ADAL" clId="{C30C877C-7E9F-A548-997C-0CBD40D09AB2}" dt="2022-12-15T23:09:50.770" v="2208"/>
          <ac:spMkLst>
            <pc:docMk/>
            <pc:sldMk cId="1255717950" sldId="344"/>
            <ac:spMk id="12" creationId="{79F40191-0F44-4FD1-82CC-ACB507C14BE6}"/>
          </ac:spMkLst>
        </pc:spChg>
      </pc:sldChg>
      <pc:sldChg chg="addSp modSp new del mod setBg setClrOvrMap">
        <pc:chgData name="Sharan sanjay Shirodkar" userId="9198ca17-68b7-4701-8f58-d3d3ce35f76b" providerId="ADAL" clId="{C30C877C-7E9F-A548-997C-0CBD40D09AB2}" dt="2022-12-15T23:11:33.037" v="2261" actId="2696"/>
        <pc:sldMkLst>
          <pc:docMk/>
          <pc:sldMk cId="2118738325" sldId="344"/>
        </pc:sldMkLst>
        <pc:spChg chg="mod">
          <ac:chgData name="Sharan sanjay Shirodkar" userId="9198ca17-68b7-4701-8f58-d3d3ce35f76b" providerId="ADAL" clId="{C30C877C-7E9F-A548-997C-0CBD40D09AB2}" dt="2022-12-15T23:11:03.859" v="2238" actId="26606"/>
          <ac:spMkLst>
            <pc:docMk/>
            <pc:sldMk cId="2118738325" sldId="344"/>
            <ac:spMk id="2" creationId="{7ED62974-3EE0-E856-4E62-1875D69B8DB2}"/>
          </ac:spMkLst>
        </pc:spChg>
        <pc:spChg chg="mod">
          <ac:chgData name="Sharan sanjay Shirodkar" userId="9198ca17-68b7-4701-8f58-d3d3ce35f76b" providerId="ADAL" clId="{C30C877C-7E9F-A548-997C-0CBD40D09AB2}" dt="2022-12-15T23:11:03.859" v="2238" actId="26606"/>
          <ac:spMkLst>
            <pc:docMk/>
            <pc:sldMk cId="2118738325" sldId="344"/>
            <ac:spMk id="3" creationId="{F4E12BD6-3BB7-F223-57B2-D671ACD70255}"/>
          </ac:spMkLst>
        </pc:spChg>
        <pc:spChg chg="add">
          <ac:chgData name="Sharan sanjay Shirodkar" userId="9198ca17-68b7-4701-8f58-d3d3ce35f76b" providerId="ADAL" clId="{C30C877C-7E9F-A548-997C-0CBD40D09AB2}" dt="2022-12-15T23:11:03.859" v="2238" actId="26606"/>
          <ac:spMkLst>
            <pc:docMk/>
            <pc:sldMk cId="2118738325" sldId="344"/>
            <ac:spMk id="9" creationId="{5A59F003-E00A-43F9-91DC-CC54E3B87466}"/>
          </ac:spMkLst>
        </pc:spChg>
        <pc:spChg chg="add">
          <ac:chgData name="Sharan sanjay Shirodkar" userId="9198ca17-68b7-4701-8f58-d3d3ce35f76b" providerId="ADAL" clId="{C30C877C-7E9F-A548-997C-0CBD40D09AB2}" dt="2022-12-15T23:11:03.859" v="2238" actId="26606"/>
          <ac:spMkLst>
            <pc:docMk/>
            <pc:sldMk cId="2118738325" sldId="344"/>
            <ac:spMk id="11" creationId="{D74A4382-E3AD-430A-9A1F-DFA3E0E77A7D}"/>
          </ac:spMkLst>
        </pc:spChg>
        <pc:spChg chg="add">
          <ac:chgData name="Sharan sanjay Shirodkar" userId="9198ca17-68b7-4701-8f58-d3d3ce35f76b" providerId="ADAL" clId="{C30C877C-7E9F-A548-997C-0CBD40D09AB2}" dt="2022-12-15T23:11:03.859" v="2238" actId="26606"/>
          <ac:spMkLst>
            <pc:docMk/>
            <pc:sldMk cId="2118738325" sldId="344"/>
            <ac:spMk id="13" creationId="{79F40191-0F44-4FD1-82CC-ACB507C14BE6}"/>
          </ac:spMkLst>
        </pc:spChg>
        <pc:picChg chg="add">
          <ac:chgData name="Sharan sanjay Shirodkar" userId="9198ca17-68b7-4701-8f58-d3d3ce35f76b" providerId="ADAL" clId="{C30C877C-7E9F-A548-997C-0CBD40D09AB2}" dt="2022-12-15T23:11:03.859" v="2238" actId="26606"/>
          <ac:picMkLst>
            <pc:docMk/>
            <pc:sldMk cId="2118738325" sldId="344"/>
            <ac:picMk id="5" creationId="{EAE30AC9-1AE6-AC9B-CA0F-046C23801E2A}"/>
          </ac:picMkLst>
        </pc:picChg>
      </pc:sldChg>
      <pc:sldChg chg="addSp modSp new mod setBg setClrOvrMap">
        <pc:chgData name="Sharan sanjay Shirodkar" userId="9198ca17-68b7-4701-8f58-d3d3ce35f76b" providerId="ADAL" clId="{C30C877C-7E9F-A548-997C-0CBD40D09AB2}" dt="2022-12-15T23:11:29.873" v="2260" actId="26606"/>
        <pc:sldMkLst>
          <pc:docMk/>
          <pc:sldMk cId="811725625" sldId="345"/>
        </pc:sldMkLst>
        <pc:spChg chg="mod">
          <ac:chgData name="Sharan sanjay Shirodkar" userId="9198ca17-68b7-4701-8f58-d3d3ce35f76b" providerId="ADAL" clId="{C30C877C-7E9F-A548-997C-0CBD40D09AB2}" dt="2022-12-15T23:11:29.873" v="2260" actId="26606"/>
          <ac:spMkLst>
            <pc:docMk/>
            <pc:sldMk cId="811725625" sldId="345"/>
            <ac:spMk id="2" creationId="{63DF71FA-CAAD-B8EB-D270-D1C89639D005}"/>
          </ac:spMkLst>
        </pc:spChg>
        <pc:spChg chg="mod">
          <ac:chgData name="Sharan sanjay Shirodkar" userId="9198ca17-68b7-4701-8f58-d3d3ce35f76b" providerId="ADAL" clId="{C30C877C-7E9F-A548-997C-0CBD40D09AB2}" dt="2022-12-15T23:11:29.873" v="2260" actId="26606"/>
          <ac:spMkLst>
            <pc:docMk/>
            <pc:sldMk cId="811725625" sldId="345"/>
            <ac:spMk id="3" creationId="{04F42074-5198-F81F-3891-657E9180088C}"/>
          </ac:spMkLst>
        </pc:spChg>
        <pc:spChg chg="add">
          <ac:chgData name="Sharan sanjay Shirodkar" userId="9198ca17-68b7-4701-8f58-d3d3ce35f76b" providerId="ADAL" clId="{C30C877C-7E9F-A548-997C-0CBD40D09AB2}" dt="2022-12-15T23:11:29.873" v="2260" actId="26606"/>
          <ac:spMkLst>
            <pc:docMk/>
            <pc:sldMk cId="811725625" sldId="345"/>
            <ac:spMk id="9" creationId="{5A59F003-E00A-43F9-91DC-CC54E3B87466}"/>
          </ac:spMkLst>
        </pc:spChg>
        <pc:spChg chg="add">
          <ac:chgData name="Sharan sanjay Shirodkar" userId="9198ca17-68b7-4701-8f58-d3d3ce35f76b" providerId="ADAL" clId="{C30C877C-7E9F-A548-997C-0CBD40D09AB2}" dt="2022-12-15T23:11:29.873" v="2260" actId="26606"/>
          <ac:spMkLst>
            <pc:docMk/>
            <pc:sldMk cId="811725625" sldId="345"/>
            <ac:spMk id="11" creationId="{D74A4382-E3AD-430A-9A1F-DFA3E0E77A7D}"/>
          </ac:spMkLst>
        </pc:spChg>
        <pc:spChg chg="add">
          <ac:chgData name="Sharan sanjay Shirodkar" userId="9198ca17-68b7-4701-8f58-d3d3ce35f76b" providerId="ADAL" clId="{C30C877C-7E9F-A548-997C-0CBD40D09AB2}" dt="2022-12-15T23:11:29.873" v="2260" actId="26606"/>
          <ac:spMkLst>
            <pc:docMk/>
            <pc:sldMk cId="811725625" sldId="345"/>
            <ac:spMk id="13" creationId="{79F40191-0F44-4FD1-82CC-ACB507C14BE6}"/>
          </ac:spMkLst>
        </pc:spChg>
        <pc:picChg chg="add">
          <ac:chgData name="Sharan sanjay Shirodkar" userId="9198ca17-68b7-4701-8f58-d3d3ce35f76b" providerId="ADAL" clId="{C30C877C-7E9F-A548-997C-0CBD40D09AB2}" dt="2022-12-15T23:11:29.873" v="2260" actId="26606"/>
          <ac:picMkLst>
            <pc:docMk/>
            <pc:sldMk cId="811725625" sldId="345"/>
            <ac:picMk id="5" creationId="{50F75283-CDC1-023D-C10F-7DEE78D58E3D}"/>
          </ac:picMkLst>
        </pc:picChg>
      </pc:sldChg>
      <pc:sldChg chg="addSp delSp add del setBg delDesignElem">
        <pc:chgData name="Sharan sanjay Shirodkar" userId="9198ca17-68b7-4701-8f58-d3d3ce35f76b" providerId="ADAL" clId="{C30C877C-7E9F-A548-997C-0CBD40D09AB2}" dt="2022-12-15T23:10:17.649" v="2214"/>
        <pc:sldMkLst>
          <pc:docMk/>
          <pc:sldMk cId="2676435923" sldId="345"/>
        </pc:sldMkLst>
        <pc:spChg chg="add del">
          <ac:chgData name="Sharan sanjay Shirodkar" userId="9198ca17-68b7-4701-8f58-d3d3ce35f76b" providerId="ADAL" clId="{C30C877C-7E9F-A548-997C-0CBD40D09AB2}" dt="2022-12-15T23:10:17.649" v="2214"/>
          <ac:spMkLst>
            <pc:docMk/>
            <pc:sldMk cId="2676435923" sldId="345"/>
            <ac:spMk id="8" creationId="{5A59F003-E00A-43F9-91DC-CC54E3B87466}"/>
          </ac:spMkLst>
        </pc:spChg>
        <pc:spChg chg="add del">
          <ac:chgData name="Sharan sanjay Shirodkar" userId="9198ca17-68b7-4701-8f58-d3d3ce35f76b" providerId="ADAL" clId="{C30C877C-7E9F-A548-997C-0CBD40D09AB2}" dt="2022-12-15T23:10:17.649" v="2214"/>
          <ac:spMkLst>
            <pc:docMk/>
            <pc:sldMk cId="2676435923" sldId="345"/>
            <ac:spMk id="10" creationId="{D74A4382-E3AD-430A-9A1F-DFA3E0E77A7D}"/>
          </ac:spMkLst>
        </pc:spChg>
        <pc:spChg chg="add del">
          <ac:chgData name="Sharan sanjay Shirodkar" userId="9198ca17-68b7-4701-8f58-d3d3ce35f76b" providerId="ADAL" clId="{C30C877C-7E9F-A548-997C-0CBD40D09AB2}" dt="2022-12-15T23:10:17.649" v="2214"/>
          <ac:spMkLst>
            <pc:docMk/>
            <pc:sldMk cId="2676435923" sldId="345"/>
            <ac:spMk id="12" creationId="{79F40191-0F44-4FD1-82CC-ACB507C14BE6}"/>
          </ac:spMkLst>
        </pc:spChg>
      </pc:sldChg>
      <pc:sldChg chg="addSp modSp new mod setBg addAnim modAnim setClrOvrMap">
        <pc:chgData name="Sharan sanjay Shirodkar" userId="9198ca17-68b7-4701-8f58-d3d3ce35f76b" providerId="ADAL" clId="{C30C877C-7E9F-A548-997C-0CBD40D09AB2}" dt="2022-12-16T00:07:38.296" v="3200"/>
        <pc:sldMkLst>
          <pc:docMk/>
          <pc:sldMk cId="579173747" sldId="346"/>
        </pc:sldMkLst>
        <pc:spChg chg="mod">
          <ac:chgData name="Sharan sanjay Shirodkar" userId="9198ca17-68b7-4701-8f58-d3d3ce35f76b" providerId="ADAL" clId="{C30C877C-7E9F-A548-997C-0CBD40D09AB2}" dt="2022-12-15T23:11:49.342" v="2282" actId="26606"/>
          <ac:spMkLst>
            <pc:docMk/>
            <pc:sldMk cId="579173747" sldId="346"/>
            <ac:spMk id="2" creationId="{C3E1E636-DFD4-EF43-D2B2-D5DE9D31C117}"/>
          </ac:spMkLst>
        </pc:spChg>
        <pc:spChg chg="mod">
          <ac:chgData name="Sharan sanjay Shirodkar" userId="9198ca17-68b7-4701-8f58-d3d3ce35f76b" providerId="ADAL" clId="{C30C877C-7E9F-A548-997C-0CBD40D09AB2}" dt="2022-12-15T23:11:49.342" v="2282" actId="26606"/>
          <ac:spMkLst>
            <pc:docMk/>
            <pc:sldMk cId="579173747" sldId="346"/>
            <ac:spMk id="3" creationId="{785B4A4A-CE4D-614A-252E-4463AE653191}"/>
          </ac:spMkLst>
        </pc:spChg>
        <pc:spChg chg="add">
          <ac:chgData name="Sharan sanjay Shirodkar" userId="9198ca17-68b7-4701-8f58-d3d3ce35f76b" providerId="ADAL" clId="{C30C877C-7E9F-A548-997C-0CBD40D09AB2}" dt="2022-12-15T23:11:49.342" v="2282" actId="26606"/>
          <ac:spMkLst>
            <pc:docMk/>
            <pc:sldMk cId="579173747" sldId="346"/>
            <ac:spMk id="9" creationId="{5A59F003-E00A-43F9-91DC-CC54E3B87466}"/>
          </ac:spMkLst>
        </pc:spChg>
        <pc:spChg chg="add">
          <ac:chgData name="Sharan sanjay Shirodkar" userId="9198ca17-68b7-4701-8f58-d3d3ce35f76b" providerId="ADAL" clId="{C30C877C-7E9F-A548-997C-0CBD40D09AB2}" dt="2022-12-15T23:11:49.342" v="2282" actId="26606"/>
          <ac:spMkLst>
            <pc:docMk/>
            <pc:sldMk cId="579173747" sldId="346"/>
            <ac:spMk id="11" creationId="{D74A4382-E3AD-430A-9A1F-DFA3E0E77A7D}"/>
          </ac:spMkLst>
        </pc:spChg>
        <pc:spChg chg="add">
          <ac:chgData name="Sharan sanjay Shirodkar" userId="9198ca17-68b7-4701-8f58-d3d3ce35f76b" providerId="ADAL" clId="{C30C877C-7E9F-A548-997C-0CBD40D09AB2}" dt="2022-12-15T23:11:49.342" v="2282" actId="26606"/>
          <ac:spMkLst>
            <pc:docMk/>
            <pc:sldMk cId="579173747" sldId="346"/>
            <ac:spMk id="13" creationId="{79F40191-0F44-4FD1-82CC-ACB507C14BE6}"/>
          </ac:spMkLst>
        </pc:spChg>
        <pc:picChg chg="add">
          <ac:chgData name="Sharan sanjay Shirodkar" userId="9198ca17-68b7-4701-8f58-d3d3ce35f76b" providerId="ADAL" clId="{C30C877C-7E9F-A548-997C-0CBD40D09AB2}" dt="2022-12-15T23:11:49.342" v="2282" actId="26606"/>
          <ac:picMkLst>
            <pc:docMk/>
            <pc:sldMk cId="579173747" sldId="346"/>
            <ac:picMk id="5" creationId="{E59236AC-3669-8B49-3D77-CA9C17C73D42}"/>
          </ac:picMkLst>
        </pc:picChg>
      </pc:sldChg>
      <pc:sldChg chg="addSp modSp new mod setBg setClrOvrMap">
        <pc:chgData name="Sharan sanjay Shirodkar" userId="9198ca17-68b7-4701-8f58-d3d3ce35f76b" providerId="ADAL" clId="{C30C877C-7E9F-A548-997C-0CBD40D09AB2}" dt="2022-12-15T23:12:26.627" v="2326" actId="26606"/>
        <pc:sldMkLst>
          <pc:docMk/>
          <pc:sldMk cId="926300910" sldId="347"/>
        </pc:sldMkLst>
        <pc:spChg chg="mod">
          <ac:chgData name="Sharan sanjay Shirodkar" userId="9198ca17-68b7-4701-8f58-d3d3ce35f76b" providerId="ADAL" clId="{C30C877C-7E9F-A548-997C-0CBD40D09AB2}" dt="2022-12-15T23:12:26.627" v="2326" actId="26606"/>
          <ac:spMkLst>
            <pc:docMk/>
            <pc:sldMk cId="926300910" sldId="347"/>
            <ac:spMk id="2" creationId="{5ECE16A0-002B-C519-0FB1-C25DA3BDB3B0}"/>
          </ac:spMkLst>
        </pc:spChg>
        <pc:spChg chg="mod">
          <ac:chgData name="Sharan sanjay Shirodkar" userId="9198ca17-68b7-4701-8f58-d3d3ce35f76b" providerId="ADAL" clId="{C30C877C-7E9F-A548-997C-0CBD40D09AB2}" dt="2022-12-15T23:12:26.627" v="2326" actId="26606"/>
          <ac:spMkLst>
            <pc:docMk/>
            <pc:sldMk cId="926300910" sldId="347"/>
            <ac:spMk id="3" creationId="{9D321A3F-F7D5-88AA-88BC-198D50CA64E3}"/>
          </ac:spMkLst>
        </pc:spChg>
        <pc:spChg chg="add">
          <ac:chgData name="Sharan sanjay Shirodkar" userId="9198ca17-68b7-4701-8f58-d3d3ce35f76b" providerId="ADAL" clId="{C30C877C-7E9F-A548-997C-0CBD40D09AB2}" dt="2022-12-15T23:12:26.627" v="2326" actId="26606"/>
          <ac:spMkLst>
            <pc:docMk/>
            <pc:sldMk cId="926300910" sldId="347"/>
            <ac:spMk id="9" creationId="{5A59F003-E00A-43F9-91DC-CC54E3B87466}"/>
          </ac:spMkLst>
        </pc:spChg>
        <pc:spChg chg="add">
          <ac:chgData name="Sharan sanjay Shirodkar" userId="9198ca17-68b7-4701-8f58-d3d3ce35f76b" providerId="ADAL" clId="{C30C877C-7E9F-A548-997C-0CBD40D09AB2}" dt="2022-12-15T23:12:26.627" v="2326" actId="26606"/>
          <ac:spMkLst>
            <pc:docMk/>
            <pc:sldMk cId="926300910" sldId="347"/>
            <ac:spMk id="11" creationId="{D74A4382-E3AD-430A-9A1F-DFA3E0E77A7D}"/>
          </ac:spMkLst>
        </pc:spChg>
        <pc:spChg chg="add">
          <ac:chgData name="Sharan sanjay Shirodkar" userId="9198ca17-68b7-4701-8f58-d3d3ce35f76b" providerId="ADAL" clId="{C30C877C-7E9F-A548-997C-0CBD40D09AB2}" dt="2022-12-15T23:12:26.627" v="2326" actId="26606"/>
          <ac:spMkLst>
            <pc:docMk/>
            <pc:sldMk cId="926300910" sldId="347"/>
            <ac:spMk id="13" creationId="{79F40191-0F44-4FD1-82CC-ACB507C14BE6}"/>
          </ac:spMkLst>
        </pc:spChg>
        <pc:picChg chg="add">
          <ac:chgData name="Sharan sanjay Shirodkar" userId="9198ca17-68b7-4701-8f58-d3d3ce35f76b" providerId="ADAL" clId="{C30C877C-7E9F-A548-997C-0CBD40D09AB2}" dt="2022-12-15T23:12:26.627" v="2326" actId="26606"/>
          <ac:picMkLst>
            <pc:docMk/>
            <pc:sldMk cId="926300910" sldId="347"/>
            <ac:picMk id="5" creationId="{FCFFC97E-52E8-F76B-2E80-3E1BEAAA5E84}"/>
          </ac:picMkLst>
        </pc:picChg>
      </pc:sldChg>
      <pc:sldChg chg="modSp new del mod">
        <pc:chgData name="Sharan sanjay Shirodkar" userId="9198ca17-68b7-4701-8f58-d3d3ce35f76b" providerId="ADAL" clId="{C30C877C-7E9F-A548-997C-0CBD40D09AB2}" dt="2022-12-15T23:15:41.093" v="2447" actId="2696"/>
        <pc:sldMkLst>
          <pc:docMk/>
          <pc:sldMk cId="1142811380" sldId="348"/>
        </pc:sldMkLst>
        <pc:spChg chg="mod">
          <ac:chgData name="Sharan sanjay Shirodkar" userId="9198ca17-68b7-4701-8f58-d3d3ce35f76b" providerId="ADAL" clId="{C30C877C-7E9F-A548-997C-0CBD40D09AB2}" dt="2022-12-15T23:15:18.710" v="2417" actId="20577"/>
          <ac:spMkLst>
            <pc:docMk/>
            <pc:sldMk cId="1142811380" sldId="348"/>
            <ac:spMk id="2" creationId="{D3B1490D-348E-4B38-D787-31021743347C}"/>
          </ac:spMkLst>
        </pc:spChg>
        <pc:spChg chg="mod">
          <ac:chgData name="Sharan sanjay Shirodkar" userId="9198ca17-68b7-4701-8f58-d3d3ce35f76b" providerId="ADAL" clId="{C30C877C-7E9F-A548-997C-0CBD40D09AB2}" dt="2022-12-15T23:15:28.975" v="2446" actId="20577"/>
          <ac:spMkLst>
            <pc:docMk/>
            <pc:sldMk cId="1142811380" sldId="348"/>
            <ac:spMk id="3" creationId="{0CBBE3C4-5CD0-5524-CC03-77CAC06CA4C6}"/>
          </ac:spMkLst>
        </pc:spChg>
      </pc:sldChg>
      <pc:sldChg chg="modSp new del mod">
        <pc:chgData name="Sharan sanjay Shirodkar" userId="9198ca17-68b7-4701-8f58-d3d3ce35f76b" providerId="ADAL" clId="{C30C877C-7E9F-A548-997C-0CBD40D09AB2}" dt="2022-12-15T23:13:57.008" v="2348" actId="2696"/>
        <pc:sldMkLst>
          <pc:docMk/>
          <pc:sldMk cId="2576375109" sldId="348"/>
        </pc:sldMkLst>
        <pc:spChg chg="mod">
          <ac:chgData name="Sharan sanjay Shirodkar" userId="9198ca17-68b7-4701-8f58-d3d3ce35f76b" providerId="ADAL" clId="{C30C877C-7E9F-A548-997C-0CBD40D09AB2}" dt="2022-12-15T23:13:35.442" v="2328" actId="20577"/>
          <ac:spMkLst>
            <pc:docMk/>
            <pc:sldMk cId="2576375109" sldId="348"/>
            <ac:spMk id="2" creationId="{4AA30832-7F8C-24CF-5B6B-8EB72716F672}"/>
          </ac:spMkLst>
        </pc:spChg>
        <pc:spChg chg="mod">
          <ac:chgData name="Sharan sanjay Shirodkar" userId="9198ca17-68b7-4701-8f58-d3d3ce35f76b" providerId="ADAL" clId="{C30C877C-7E9F-A548-997C-0CBD40D09AB2}" dt="2022-12-15T23:13:40.909" v="2347" actId="20577"/>
          <ac:spMkLst>
            <pc:docMk/>
            <pc:sldMk cId="2576375109" sldId="348"/>
            <ac:spMk id="3" creationId="{DAFD0548-F3DC-6E03-CACE-41CA27701E0C}"/>
          </ac:spMkLst>
        </pc:spChg>
      </pc:sldChg>
      <pc:sldChg chg="addSp delSp modSp add mod setBg addAnim modAnim setClrOvrMap delDesignElem">
        <pc:chgData name="Sharan sanjay Shirodkar" userId="9198ca17-68b7-4701-8f58-d3d3ce35f76b" providerId="ADAL" clId="{C30C877C-7E9F-A548-997C-0CBD40D09AB2}" dt="2022-12-16T00:07:48.414" v="3201"/>
        <pc:sldMkLst>
          <pc:docMk/>
          <pc:sldMk cId="3255097127" sldId="348"/>
        </pc:sldMkLst>
        <pc:spChg chg="mod">
          <ac:chgData name="Sharan sanjay Shirodkar" userId="9198ca17-68b7-4701-8f58-d3d3ce35f76b" providerId="ADAL" clId="{C30C877C-7E9F-A548-997C-0CBD40D09AB2}" dt="2022-12-15T23:16:02.619" v="2477" actId="20577"/>
          <ac:spMkLst>
            <pc:docMk/>
            <pc:sldMk cId="3255097127" sldId="348"/>
            <ac:spMk id="2" creationId="{5ECE16A0-002B-C519-0FB1-C25DA3BDB3B0}"/>
          </ac:spMkLst>
        </pc:spChg>
        <pc:spChg chg="mod">
          <ac:chgData name="Sharan sanjay Shirodkar" userId="9198ca17-68b7-4701-8f58-d3d3ce35f76b" providerId="ADAL" clId="{C30C877C-7E9F-A548-997C-0CBD40D09AB2}" dt="2022-12-15T23:16:00.904" v="2475" actId="20577"/>
          <ac:spMkLst>
            <pc:docMk/>
            <pc:sldMk cId="3255097127" sldId="348"/>
            <ac:spMk id="3" creationId="{9D321A3F-F7D5-88AA-88BC-198D50CA64E3}"/>
          </ac:spMkLst>
        </pc:spChg>
        <pc:spChg chg="del">
          <ac:chgData name="Sharan sanjay Shirodkar" userId="9198ca17-68b7-4701-8f58-d3d3ce35f76b" providerId="ADAL" clId="{C30C877C-7E9F-A548-997C-0CBD40D09AB2}" dt="2022-12-15T23:15:50.789" v="2449"/>
          <ac:spMkLst>
            <pc:docMk/>
            <pc:sldMk cId="3255097127" sldId="348"/>
            <ac:spMk id="9" creationId="{5A59F003-E00A-43F9-91DC-CC54E3B87466}"/>
          </ac:spMkLst>
        </pc:spChg>
        <pc:spChg chg="add">
          <ac:chgData name="Sharan sanjay Shirodkar" userId="9198ca17-68b7-4701-8f58-d3d3ce35f76b" providerId="ADAL" clId="{C30C877C-7E9F-A548-997C-0CBD40D09AB2}" dt="2022-12-15T23:16:07.249" v="2478" actId="26606"/>
          <ac:spMkLst>
            <pc:docMk/>
            <pc:sldMk cId="3255097127" sldId="348"/>
            <ac:spMk id="10" creationId="{5A59F003-E00A-43F9-91DC-CC54E3B87466}"/>
          </ac:spMkLst>
        </pc:spChg>
        <pc:spChg chg="del">
          <ac:chgData name="Sharan sanjay Shirodkar" userId="9198ca17-68b7-4701-8f58-d3d3ce35f76b" providerId="ADAL" clId="{C30C877C-7E9F-A548-997C-0CBD40D09AB2}" dt="2022-12-15T23:15:50.789" v="2449"/>
          <ac:spMkLst>
            <pc:docMk/>
            <pc:sldMk cId="3255097127" sldId="348"/>
            <ac:spMk id="11" creationId="{D74A4382-E3AD-430A-9A1F-DFA3E0E77A7D}"/>
          </ac:spMkLst>
        </pc:spChg>
        <pc:spChg chg="add">
          <ac:chgData name="Sharan sanjay Shirodkar" userId="9198ca17-68b7-4701-8f58-d3d3ce35f76b" providerId="ADAL" clId="{C30C877C-7E9F-A548-997C-0CBD40D09AB2}" dt="2022-12-15T23:16:07.249" v="2478" actId="26606"/>
          <ac:spMkLst>
            <pc:docMk/>
            <pc:sldMk cId="3255097127" sldId="348"/>
            <ac:spMk id="12" creationId="{D74A4382-E3AD-430A-9A1F-DFA3E0E77A7D}"/>
          </ac:spMkLst>
        </pc:spChg>
        <pc:spChg chg="del">
          <ac:chgData name="Sharan sanjay Shirodkar" userId="9198ca17-68b7-4701-8f58-d3d3ce35f76b" providerId="ADAL" clId="{C30C877C-7E9F-A548-997C-0CBD40D09AB2}" dt="2022-12-15T23:15:50.789" v="2449"/>
          <ac:spMkLst>
            <pc:docMk/>
            <pc:sldMk cId="3255097127" sldId="348"/>
            <ac:spMk id="13" creationId="{79F40191-0F44-4FD1-82CC-ACB507C14BE6}"/>
          </ac:spMkLst>
        </pc:spChg>
        <pc:spChg chg="add">
          <ac:chgData name="Sharan sanjay Shirodkar" userId="9198ca17-68b7-4701-8f58-d3d3ce35f76b" providerId="ADAL" clId="{C30C877C-7E9F-A548-997C-0CBD40D09AB2}" dt="2022-12-15T23:16:07.249" v="2478" actId="26606"/>
          <ac:spMkLst>
            <pc:docMk/>
            <pc:sldMk cId="3255097127" sldId="348"/>
            <ac:spMk id="14" creationId="{79F40191-0F44-4FD1-82CC-ACB507C14BE6}"/>
          </ac:spMkLst>
        </pc:spChg>
        <pc:picChg chg="mod">
          <ac:chgData name="Sharan sanjay Shirodkar" userId="9198ca17-68b7-4701-8f58-d3d3ce35f76b" providerId="ADAL" clId="{C30C877C-7E9F-A548-997C-0CBD40D09AB2}" dt="2022-12-15T23:16:07.249" v="2478" actId="26606"/>
          <ac:picMkLst>
            <pc:docMk/>
            <pc:sldMk cId="3255097127" sldId="348"/>
            <ac:picMk id="5" creationId="{FCFFC97E-52E8-F76B-2E80-3E1BEAAA5E84}"/>
          </ac:picMkLst>
        </pc:picChg>
      </pc:sldChg>
      <pc:sldChg chg="modSp new add del mod">
        <pc:chgData name="Sharan sanjay Shirodkar" userId="9198ca17-68b7-4701-8f58-d3d3ce35f76b" providerId="ADAL" clId="{C30C877C-7E9F-A548-997C-0CBD40D09AB2}" dt="2022-12-15T23:17:00.231" v="2534" actId="2696"/>
        <pc:sldMkLst>
          <pc:docMk/>
          <pc:sldMk cId="1445037793" sldId="349"/>
        </pc:sldMkLst>
        <pc:spChg chg="mod">
          <ac:chgData name="Sharan sanjay Shirodkar" userId="9198ca17-68b7-4701-8f58-d3d3ce35f76b" providerId="ADAL" clId="{C30C877C-7E9F-A548-997C-0CBD40D09AB2}" dt="2022-12-15T23:16:32.160" v="2481" actId="20577"/>
          <ac:spMkLst>
            <pc:docMk/>
            <pc:sldMk cId="1445037793" sldId="349"/>
            <ac:spMk id="2" creationId="{FBF2D2E7-99AE-D202-AA30-E9FBCA53EC4A}"/>
          </ac:spMkLst>
        </pc:spChg>
        <pc:spChg chg="mod">
          <ac:chgData name="Sharan sanjay Shirodkar" userId="9198ca17-68b7-4701-8f58-d3d3ce35f76b" providerId="ADAL" clId="{C30C877C-7E9F-A548-997C-0CBD40D09AB2}" dt="2022-12-15T23:16:45.083" v="2531" actId="20577"/>
          <ac:spMkLst>
            <pc:docMk/>
            <pc:sldMk cId="1445037793" sldId="349"/>
            <ac:spMk id="3" creationId="{3835EEFC-F2B4-E4B9-56DA-CE41CA3AB5AE}"/>
          </ac:spMkLst>
        </pc:spChg>
      </pc:sldChg>
      <pc:sldChg chg="addSp delSp modSp add mod setBg modAnim setClrOvrMap delDesignElem">
        <pc:chgData name="Sharan sanjay Shirodkar" userId="9198ca17-68b7-4701-8f58-d3d3ce35f76b" providerId="ADAL" clId="{C30C877C-7E9F-A548-997C-0CBD40D09AB2}" dt="2022-12-16T00:07:53.113" v="3202"/>
        <pc:sldMkLst>
          <pc:docMk/>
          <pc:sldMk cId="3839641500" sldId="349"/>
        </pc:sldMkLst>
        <pc:spChg chg="mod">
          <ac:chgData name="Sharan sanjay Shirodkar" userId="9198ca17-68b7-4701-8f58-d3d3ce35f76b" providerId="ADAL" clId="{C30C877C-7E9F-A548-997C-0CBD40D09AB2}" dt="2022-12-15T23:17:09.840" v="2538" actId="20577"/>
          <ac:spMkLst>
            <pc:docMk/>
            <pc:sldMk cId="3839641500" sldId="349"/>
            <ac:spMk id="2" creationId="{5ECE16A0-002B-C519-0FB1-C25DA3BDB3B0}"/>
          </ac:spMkLst>
        </pc:spChg>
        <pc:spChg chg="mod">
          <ac:chgData name="Sharan sanjay Shirodkar" userId="9198ca17-68b7-4701-8f58-d3d3ce35f76b" providerId="ADAL" clId="{C30C877C-7E9F-A548-997C-0CBD40D09AB2}" dt="2022-12-15T23:17:24.765" v="2576" actId="20577"/>
          <ac:spMkLst>
            <pc:docMk/>
            <pc:sldMk cId="3839641500" sldId="349"/>
            <ac:spMk id="3" creationId="{9D321A3F-F7D5-88AA-88BC-198D50CA64E3}"/>
          </ac:spMkLst>
        </pc:spChg>
        <pc:spChg chg="add">
          <ac:chgData name="Sharan sanjay Shirodkar" userId="9198ca17-68b7-4701-8f58-d3d3ce35f76b" providerId="ADAL" clId="{C30C877C-7E9F-A548-997C-0CBD40D09AB2}" dt="2022-12-15T23:17:27.792" v="2577" actId="26606"/>
          <ac:spMkLst>
            <pc:docMk/>
            <pc:sldMk cId="3839641500" sldId="349"/>
            <ac:spMk id="7" creationId="{5A59F003-E00A-43F9-91DC-CC54E3B87466}"/>
          </ac:spMkLst>
        </pc:spChg>
        <pc:spChg chg="add">
          <ac:chgData name="Sharan sanjay Shirodkar" userId="9198ca17-68b7-4701-8f58-d3d3ce35f76b" providerId="ADAL" clId="{C30C877C-7E9F-A548-997C-0CBD40D09AB2}" dt="2022-12-15T23:17:27.792" v="2577" actId="26606"/>
          <ac:spMkLst>
            <pc:docMk/>
            <pc:sldMk cId="3839641500" sldId="349"/>
            <ac:spMk id="8" creationId="{D74A4382-E3AD-430A-9A1F-DFA3E0E77A7D}"/>
          </ac:spMkLst>
        </pc:spChg>
        <pc:spChg chg="add">
          <ac:chgData name="Sharan sanjay Shirodkar" userId="9198ca17-68b7-4701-8f58-d3d3ce35f76b" providerId="ADAL" clId="{C30C877C-7E9F-A548-997C-0CBD40D09AB2}" dt="2022-12-15T23:17:27.792" v="2577" actId="26606"/>
          <ac:spMkLst>
            <pc:docMk/>
            <pc:sldMk cId="3839641500" sldId="349"/>
            <ac:spMk id="9" creationId="{79F40191-0F44-4FD1-82CC-ACB507C14BE6}"/>
          </ac:spMkLst>
        </pc:spChg>
        <pc:spChg chg="del">
          <ac:chgData name="Sharan sanjay Shirodkar" userId="9198ca17-68b7-4701-8f58-d3d3ce35f76b" providerId="ADAL" clId="{C30C877C-7E9F-A548-997C-0CBD40D09AB2}" dt="2022-12-15T23:17:05.875" v="2536"/>
          <ac:spMkLst>
            <pc:docMk/>
            <pc:sldMk cId="3839641500" sldId="349"/>
            <ac:spMk id="10" creationId="{5A59F003-E00A-43F9-91DC-CC54E3B87466}"/>
          </ac:spMkLst>
        </pc:spChg>
        <pc:spChg chg="del">
          <ac:chgData name="Sharan sanjay Shirodkar" userId="9198ca17-68b7-4701-8f58-d3d3ce35f76b" providerId="ADAL" clId="{C30C877C-7E9F-A548-997C-0CBD40D09AB2}" dt="2022-12-15T23:17:05.875" v="2536"/>
          <ac:spMkLst>
            <pc:docMk/>
            <pc:sldMk cId="3839641500" sldId="349"/>
            <ac:spMk id="12" creationId="{D74A4382-E3AD-430A-9A1F-DFA3E0E77A7D}"/>
          </ac:spMkLst>
        </pc:spChg>
        <pc:spChg chg="del">
          <ac:chgData name="Sharan sanjay Shirodkar" userId="9198ca17-68b7-4701-8f58-d3d3ce35f76b" providerId="ADAL" clId="{C30C877C-7E9F-A548-997C-0CBD40D09AB2}" dt="2022-12-15T23:17:05.875" v="2536"/>
          <ac:spMkLst>
            <pc:docMk/>
            <pc:sldMk cId="3839641500" sldId="349"/>
            <ac:spMk id="14" creationId="{79F40191-0F44-4FD1-82CC-ACB507C14BE6}"/>
          </ac:spMkLst>
        </pc:spChg>
      </pc:sldChg>
      <pc:sldChg chg="modSp new del mod">
        <pc:chgData name="Sharan sanjay Shirodkar" userId="9198ca17-68b7-4701-8f58-d3d3ce35f76b" providerId="ADAL" clId="{C30C877C-7E9F-A548-997C-0CBD40D09AB2}" dt="2022-12-15T23:18:04.505" v="2610" actId="2696"/>
        <pc:sldMkLst>
          <pc:docMk/>
          <pc:sldMk cId="1768397941" sldId="350"/>
        </pc:sldMkLst>
        <pc:spChg chg="mod">
          <ac:chgData name="Sharan sanjay Shirodkar" userId="9198ca17-68b7-4701-8f58-d3d3ce35f76b" providerId="ADAL" clId="{C30C877C-7E9F-A548-997C-0CBD40D09AB2}" dt="2022-12-15T23:17:49.784" v="2579" actId="20577"/>
          <ac:spMkLst>
            <pc:docMk/>
            <pc:sldMk cId="1768397941" sldId="350"/>
            <ac:spMk id="2" creationId="{CA315611-B26D-0A30-971F-189D2DBB0F28}"/>
          </ac:spMkLst>
        </pc:spChg>
        <pc:spChg chg="mod">
          <ac:chgData name="Sharan sanjay Shirodkar" userId="9198ca17-68b7-4701-8f58-d3d3ce35f76b" providerId="ADAL" clId="{C30C877C-7E9F-A548-997C-0CBD40D09AB2}" dt="2022-12-15T23:17:56.747" v="2609" actId="20577"/>
          <ac:spMkLst>
            <pc:docMk/>
            <pc:sldMk cId="1768397941" sldId="350"/>
            <ac:spMk id="3" creationId="{8E0765FE-5A32-0AA6-7895-AD17B3DFFC2B}"/>
          </ac:spMkLst>
        </pc:spChg>
      </pc:sldChg>
      <pc:sldChg chg="addSp delSp add del setBg delDesignElem">
        <pc:chgData name="Sharan sanjay Shirodkar" userId="9198ca17-68b7-4701-8f58-d3d3ce35f76b" providerId="ADAL" clId="{C30C877C-7E9F-A548-997C-0CBD40D09AB2}" dt="2022-12-15T23:17:14.507" v="2541"/>
        <pc:sldMkLst>
          <pc:docMk/>
          <pc:sldMk cId="2295131139" sldId="350"/>
        </pc:sldMkLst>
        <pc:spChg chg="add del">
          <ac:chgData name="Sharan sanjay Shirodkar" userId="9198ca17-68b7-4701-8f58-d3d3ce35f76b" providerId="ADAL" clId="{C30C877C-7E9F-A548-997C-0CBD40D09AB2}" dt="2022-12-15T23:17:14.507" v="2541"/>
          <ac:spMkLst>
            <pc:docMk/>
            <pc:sldMk cId="2295131139" sldId="350"/>
            <ac:spMk id="10" creationId="{5A59F003-E00A-43F9-91DC-CC54E3B87466}"/>
          </ac:spMkLst>
        </pc:spChg>
        <pc:spChg chg="add del">
          <ac:chgData name="Sharan sanjay Shirodkar" userId="9198ca17-68b7-4701-8f58-d3d3ce35f76b" providerId="ADAL" clId="{C30C877C-7E9F-A548-997C-0CBD40D09AB2}" dt="2022-12-15T23:17:14.507" v="2541"/>
          <ac:spMkLst>
            <pc:docMk/>
            <pc:sldMk cId="2295131139" sldId="350"/>
            <ac:spMk id="12" creationId="{D74A4382-E3AD-430A-9A1F-DFA3E0E77A7D}"/>
          </ac:spMkLst>
        </pc:spChg>
        <pc:spChg chg="add del">
          <ac:chgData name="Sharan sanjay Shirodkar" userId="9198ca17-68b7-4701-8f58-d3d3ce35f76b" providerId="ADAL" clId="{C30C877C-7E9F-A548-997C-0CBD40D09AB2}" dt="2022-12-15T23:17:14.507" v="2541"/>
          <ac:spMkLst>
            <pc:docMk/>
            <pc:sldMk cId="2295131139" sldId="350"/>
            <ac:spMk id="14" creationId="{79F40191-0F44-4FD1-82CC-ACB507C14BE6}"/>
          </ac:spMkLst>
        </pc:spChg>
      </pc:sldChg>
      <pc:sldChg chg="addSp delSp modSp add mod setBg modAnim setClrOvrMap delDesignElem">
        <pc:chgData name="Sharan sanjay Shirodkar" userId="9198ca17-68b7-4701-8f58-d3d3ce35f76b" providerId="ADAL" clId="{C30C877C-7E9F-A548-997C-0CBD40D09AB2}" dt="2022-12-16T00:08:00.780" v="3203"/>
        <pc:sldMkLst>
          <pc:docMk/>
          <pc:sldMk cId="3438086859" sldId="350"/>
        </pc:sldMkLst>
        <pc:spChg chg="mod">
          <ac:chgData name="Sharan sanjay Shirodkar" userId="9198ca17-68b7-4701-8f58-d3d3ce35f76b" providerId="ADAL" clId="{C30C877C-7E9F-A548-997C-0CBD40D09AB2}" dt="2022-12-15T23:18:13.483" v="2614" actId="20577"/>
          <ac:spMkLst>
            <pc:docMk/>
            <pc:sldMk cId="3438086859" sldId="350"/>
            <ac:spMk id="2" creationId="{5ECE16A0-002B-C519-0FB1-C25DA3BDB3B0}"/>
          </ac:spMkLst>
        </pc:spChg>
        <pc:spChg chg="mod">
          <ac:chgData name="Sharan sanjay Shirodkar" userId="9198ca17-68b7-4701-8f58-d3d3ce35f76b" providerId="ADAL" clId="{C30C877C-7E9F-A548-997C-0CBD40D09AB2}" dt="2022-12-15T23:28:35.325" v="2666" actId="20577"/>
          <ac:spMkLst>
            <pc:docMk/>
            <pc:sldMk cId="3438086859" sldId="350"/>
            <ac:spMk id="3" creationId="{9D321A3F-F7D5-88AA-88BC-198D50CA64E3}"/>
          </ac:spMkLst>
        </pc:spChg>
        <pc:spChg chg="del">
          <ac:chgData name="Sharan sanjay Shirodkar" userId="9198ca17-68b7-4701-8f58-d3d3ce35f76b" providerId="ADAL" clId="{C30C877C-7E9F-A548-997C-0CBD40D09AB2}" dt="2022-12-15T23:18:11.242" v="2612"/>
          <ac:spMkLst>
            <pc:docMk/>
            <pc:sldMk cId="3438086859" sldId="350"/>
            <ac:spMk id="7" creationId="{5A59F003-E00A-43F9-91DC-CC54E3B87466}"/>
          </ac:spMkLst>
        </pc:spChg>
        <pc:spChg chg="del">
          <ac:chgData name="Sharan sanjay Shirodkar" userId="9198ca17-68b7-4701-8f58-d3d3ce35f76b" providerId="ADAL" clId="{C30C877C-7E9F-A548-997C-0CBD40D09AB2}" dt="2022-12-15T23:18:11.242" v="2612"/>
          <ac:spMkLst>
            <pc:docMk/>
            <pc:sldMk cId="3438086859" sldId="350"/>
            <ac:spMk id="8" creationId="{D74A4382-E3AD-430A-9A1F-DFA3E0E77A7D}"/>
          </ac:spMkLst>
        </pc:spChg>
        <pc:spChg chg="del">
          <ac:chgData name="Sharan sanjay Shirodkar" userId="9198ca17-68b7-4701-8f58-d3d3ce35f76b" providerId="ADAL" clId="{C30C877C-7E9F-A548-997C-0CBD40D09AB2}" dt="2022-12-15T23:18:11.242" v="2612"/>
          <ac:spMkLst>
            <pc:docMk/>
            <pc:sldMk cId="3438086859" sldId="350"/>
            <ac:spMk id="9" creationId="{79F40191-0F44-4FD1-82CC-ACB507C14BE6}"/>
          </ac:spMkLst>
        </pc:spChg>
        <pc:spChg chg="add">
          <ac:chgData name="Sharan sanjay Shirodkar" userId="9198ca17-68b7-4701-8f58-d3d3ce35f76b" providerId="ADAL" clId="{C30C877C-7E9F-A548-997C-0CBD40D09AB2}" dt="2022-12-15T23:18:22.750" v="2640" actId="26606"/>
          <ac:spMkLst>
            <pc:docMk/>
            <pc:sldMk cId="3438086859" sldId="350"/>
            <ac:spMk id="10" creationId="{5A59F003-E00A-43F9-91DC-CC54E3B87466}"/>
          </ac:spMkLst>
        </pc:spChg>
        <pc:spChg chg="add">
          <ac:chgData name="Sharan sanjay Shirodkar" userId="9198ca17-68b7-4701-8f58-d3d3ce35f76b" providerId="ADAL" clId="{C30C877C-7E9F-A548-997C-0CBD40D09AB2}" dt="2022-12-15T23:18:22.750" v="2640" actId="26606"/>
          <ac:spMkLst>
            <pc:docMk/>
            <pc:sldMk cId="3438086859" sldId="350"/>
            <ac:spMk id="12" creationId="{D74A4382-E3AD-430A-9A1F-DFA3E0E77A7D}"/>
          </ac:spMkLst>
        </pc:spChg>
        <pc:spChg chg="add">
          <ac:chgData name="Sharan sanjay Shirodkar" userId="9198ca17-68b7-4701-8f58-d3d3ce35f76b" providerId="ADAL" clId="{C30C877C-7E9F-A548-997C-0CBD40D09AB2}" dt="2022-12-15T23:18:22.750" v="2640" actId="26606"/>
          <ac:spMkLst>
            <pc:docMk/>
            <pc:sldMk cId="3438086859" sldId="350"/>
            <ac:spMk id="14" creationId="{79F40191-0F44-4FD1-82CC-ACB507C14BE6}"/>
          </ac:spMkLst>
        </pc:spChg>
      </pc:sldChg>
      <pc:sldChg chg="addSp delSp modSp add mod setBg modAnim setClrOvrMap delDesignElem">
        <pc:chgData name="Sharan sanjay Shirodkar" userId="9198ca17-68b7-4701-8f58-d3d3ce35f76b" providerId="ADAL" clId="{C30C877C-7E9F-A548-997C-0CBD40D09AB2}" dt="2022-12-16T00:08:04.597" v="3204"/>
        <pc:sldMkLst>
          <pc:docMk/>
          <pc:sldMk cId="3628452721" sldId="351"/>
        </pc:sldMkLst>
        <pc:spChg chg="mod">
          <ac:chgData name="Sharan sanjay Shirodkar" userId="9198ca17-68b7-4701-8f58-d3d3ce35f76b" providerId="ADAL" clId="{C30C877C-7E9F-A548-997C-0CBD40D09AB2}" dt="2022-12-15T23:18:46.622" v="2652" actId="20577"/>
          <ac:spMkLst>
            <pc:docMk/>
            <pc:sldMk cId="3628452721" sldId="351"/>
            <ac:spMk id="2" creationId="{5ECE16A0-002B-C519-0FB1-C25DA3BDB3B0}"/>
          </ac:spMkLst>
        </pc:spChg>
        <pc:spChg chg="mod">
          <ac:chgData name="Sharan sanjay Shirodkar" userId="9198ca17-68b7-4701-8f58-d3d3ce35f76b" providerId="ADAL" clId="{C30C877C-7E9F-A548-997C-0CBD40D09AB2}" dt="2022-12-15T23:18:41.752" v="2651" actId="20577"/>
          <ac:spMkLst>
            <pc:docMk/>
            <pc:sldMk cId="3628452721" sldId="351"/>
            <ac:spMk id="3" creationId="{9D321A3F-F7D5-88AA-88BC-198D50CA64E3}"/>
          </ac:spMkLst>
        </pc:spChg>
        <pc:spChg chg="add">
          <ac:chgData name="Sharan sanjay Shirodkar" userId="9198ca17-68b7-4701-8f58-d3d3ce35f76b" providerId="ADAL" clId="{C30C877C-7E9F-A548-997C-0CBD40D09AB2}" dt="2022-12-15T23:18:51.252" v="2653" actId="26606"/>
          <ac:spMkLst>
            <pc:docMk/>
            <pc:sldMk cId="3628452721" sldId="351"/>
            <ac:spMk id="7" creationId="{5A59F003-E00A-43F9-91DC-CC54E3B87466}"/>
          </ac:spMkLst>
        </pc:spChg>
        <pc:spChg chg="add">
          <ac:chgData name="Sharan sanjay Shirodkar" userId="9198ca17-68b7-4701-8f58-d3d3ce35f76b" providerId="ADAL" clId="{C30C877C-7E9F-A548-997C-0CBD40D09AB2}" dt="2022-12-15T23:18:51.252" v="2653" actId="26606"/>
          <ac:spMkLst>
            <pc:docMk/>
            <pc:sldMk cId="3628452721" sldId="351"/>
            <ac:spMk id="8" creationId="{D74A4382-E3AD-430A-9A1F-DFA3E0E77A7D}"/>
          </ac:spMkLst>
        </pc:spChg>
        <pc:spChg chg="add">
          <ac:chgData name="Sharan sanjay Shirodkar" userId="9198ca17-68b7-4701-8f58-d3d3ce35f76b" providerId="ADAL" clId="{C30C877C-7E9F-A548-997C-0CBD40D09AB2}" dt="2022-12-15T23:18:51.252" v="2653" actId="26606"/>
          <ac:spMkLst>
            <pc:docMk/>
            <pc:sldMk cId="3628452721" sldId="351"/>
            <ac:spMk id="9" creationId="{79F40191-0F44-4FD1-82CC-ACB507C14BE6}"/>
          </ac:spMkLst>
        </pc:spChg>
        <pc:spChg chg="del">
          <ac:chgData name="Sharan sanjay Shirodkar" userId="9198ca17-68b7-4701-8f58-d3d3ce35f76b" providerId="ADAL" clId="{C30C877C-7E9F-A548-997C-0CBD40D09AB2}" dt="2022-12-15T23:18:33.564" v="2642"/>
          <ac:spMkLst>
            <pc:docMk/>
            <pc:sldMk cId="3628452721" sldId="351"/>
            <ac:spMk id="10" creationId="{5A59F003-E00A-43F9-91DC-CC54E3B87466}"/>
          </ac:spMkLst>
        </pc:spChg>
        <pc:spChg chg="del">
          <ac:chgData name="Sharan sanjay Shirodkar" userId="9198ca17-68b7-4701-8f58-d3d3ce35f76b" providerId="ADAL" clId="{C30C877C-7E9F-A548-997C-0CBD40D09AB2}" dt="2022-12-15T23:18:33.564" v="2642"/>
          <ac:spMkLst>
            <pc:docMk/>
            <pc:sldMk cId="3628452721" sldId="351"/>
            <ac:spMk id="12" creationId="{D74A4382-E3AD-430A-9A1F-DFA3E0E77A7D}"/>
          </ac:spMkLst>
        </pc:spChg>
        <pc:spChg chg="del">
          <ac:chgData name="Sharan sanjay Shirodkar" userId="9198ca17-68b7-4701-8f58-d3d3ce35f76b" providerId="ADAL" clId="{C30C877C-7E9F-A548-997C-0CBD40D09AB2}" dt="2022-12-15T23:18:33.564" v="2642"/>
          <ac:spMkLst>
            <pc:docMk/>
            <pc:sldMk cId="3628452721" sldId="351"/>
            <ac:spMk id="14" creationId="{79F40191-0F44-4FD1-82CC-ACB507C14BE6}"/>
          </ac:spMkLst>
        </pc:spChg>
      </pc:sldChg>
      <pc:sldChg chg="addSp delSp modSp new mod setBg setClrOvrMap">
        <pc:chgData name="Sharan sanjay Shirodkar" userId="9198ca17-68b7-4701-8f58-d3d3ce35f76b" providerId="ADAL" clId="{C30C877C-7E9F-A548-997C-0CBD40D09AB2}" dt="2022-12-15T23:43:24.786" v="3021" actId="962"/>
        <pc:sldMkLst>
          <pc:docMk/>
          <pc:sldMk cId="2051534116" sldId="352"/>
        </pc:sldMkLst>
        <pc:spChg chg="mod">
          <ac:chgData name="Sharan sanjay Shirodkar" userId="9198ca17-68b7-4701-8f58-d3d3ce35f76b" providerId="ADAL" clId="{C30C877C-7E9F-A548-997C-0CBD40D09AB2}" dt="2022-12-15T23:43:21.198" v="3015" actId="26606"/>
          <ac:spMkLst>
            <pc:docMk/>
            <pc:sldMk cId="2051534116" sldId="352"/>
            <ac:spMk id="2" creationId="{1EA3CA7E-0F0F-595F-0642-037DC4DBD9BA}"/>
          </ac:spMkLst>
        </pc:spChg>
        <pc:spChg chg="mod ord">
          <ac:chgData name="Sharan sanjay Shirodkar" userId="9198ca17-68b7-4701-8f58-d3d3ce35f76b" providerId="ADAL" clId="{C30C877C-7E9F-A548-997C-0CBD40D09AB2}" dt="2022-12-15T23:43:21.198" v="3015" actId="26606"/>
          <ac:spMkLst>
            <pc:docMk/>
            <pc:sldMk cId="2051534116" sldId="352"/>
            <ac:spMk id="3" creationId="{DCF46E3C-E8C6-2890-B86B-5090D31E9893}"/>
          </ac:spMkLst>
        </pc:spChg>
        <pc:spChg chg="add">
          <ac:chgData name="Sharan sanjay Shirodkar" userId="9198ca17-68b7-4701-8f58-d3d3ce35f76b" providerId="ADAL" clId="{C30C877C-7E9F-A548-997C-0CBD40D09AB2}" dt="2022-12-15T23:43:21.198" v="3015" actId="26606"/>
          <ac:spMkLst>
            <pc:docMk/>
            <pc:sldMk cId="2051534116" sldId="352"/>
            <ac:spMk id="8" creationId="{26FF42C2-EA15-4154-B242-E98E88CED99C}"/>
          </ac:spMkLst>
        </pc:spChg>
        <pc:spChg chg="add">
          <ac:chgData name="Sharan sanjay Shirodkar" userId="9198ca17-68b7-4701-8f58-d3d3ce35f76b" providerId="ADAL" clId="{C30C877C-7E9F-A548-997C-0CBD40D09AB2}" dt="2022-12-15T23:43:21.198" v="3015" actId="26606"/>
          <ac:spMkLst>
            <pc:docMk/>
            <pc:sldMk cId="2051534116" sldId="352"/>
            <ac:spMk id="9" creationId="{D79DE9F7-28C4-4856-BA57-D696E124C137}"/>
          </ac:spMkLst>
        </pc:spChg>
        <pc:spChg chg="add">
          <ac:chgData name="Sharan sanjay Shirodkar" userId="9198ca17-68b7-4701-8f58-d3d3ce35f76b" providerId="ADAL" clId="{C30C877C-7E9F-A548-997C-0CBD40D09AB2}" dt="2022-12-15T23:43:21.198" v="3015" actId="26606"/>
          <ac:spMkLst>
            <pc:docMk/>
            <pc:sldMk cId="2051534116" sldId="352"/>
            <ac:spMk id="10" creationId="{E1F9ED9C-121B-44C6-A308-5824769C40D5}"/>
          </ac:spMkLst>
        </pc:spChg>
        <pc:spChg chg="add del">
          <ac:chgData name="Sharan sanjay Shirodkar" userId="9198ca17-68b7-4701-8f58-d3d3ce35f76b" providerId="ADAL" clId="{C30C877C-7E9F-A548-997C-0CBD40D09AB2}" dt="2022-12-15T23:42:37.985" v="2992" actId="26606"/>
          <ac:spMkLst>
            <pc:docMk/>
            <pc:sldMk cId="2051534116" sldId="352"/>
            <ac:spMk id="11" creationId="{10A05691-F36F-44DD-904C-144D68CAF7BD}"/>
          </ac:spMkLst>
        </pc:spChg>
        <pc:spChg chg="add">
          <ac:chgData name="Sharan sanjay Shirodkar" userId="9198ca17-68b7-4701-8f58-d3d3ce35f76b" providerId="ADAL" clId="{C30C877C-7E9F-A548-997C-0CBD40D09AB2}" dt="2022-12-15T23:43:21.198" v="3015" actId="26606"/>
          <ac:spMkLst>
            <pc:docMk/>
            <pc:sldMk cId="2051534116" sldId="352"/>
            <ac:spMk id="12" creationId="{4A5F8185-F27B-4E99-A06C-007336FE3F2D}"/>
          </ac:spMkLst>
        </pc:spChg>
        <pc:spChg chg="add del">
          <ac:chgData name="Sharan sanjay Shirodkar" userId="9198ca17-68b7-4701-8f58-d3d3ce35f76b" providerId="ADAL" clId="{C30C877C-7E9F-A548-997C-0CBD40D09AB2}" dt="2022-12-15T23:42:41.044" v="2994" actId="26606"/>
          <ac:spMkLst>
            <pc:docMk/>
            <pc:sldMk cId="2051534116" sldId="352"/>
            <ac:spMk id="15" creationId="{F6EBCC24-DE3B-4BAD-9624-83E1C2D665DD}"/>
          </ac:spMkLst>
        </pc:spChg>
        <pc:spChg chg="add del">
          <ac:chgData name="Sharan sanjay Shirodkar" userId="9198ca17-68b7-4701-8f58-d3d3ce35f76b" providerId="ADAL" clId="{C30C877C-7E9F-A548-997C-0CBD40D09AB2}" dt="2022-12-15T23:42:41.044" v="2994" actId="26606"/>
          <ac:spMkLst>
            <pc:docMk/>
            <pc:sldMk cId="2051534116" sldId="352"/>
            <ac:spMk id="16" creationId="{7D5D2E51-A652-4FCB-ADE3-8974F2723C34}"/>
          </ac:spMkLst>
        </pc:spChg>
        <pc:spChg chg="add del">
          <ac:chgData name="Sharan sanjay Shirodkar" userId="9198ca17-68b7-4701-8f58-d3d3ce35f76b" providerId="ADAL" clId="{C30C877C-7E9F-A548-997C-0CBD40D09AB2}" dt="2022-12-15T23:42:41.044" v="2994" actId="26606"/>
          <ac:spMkLst>
            <pc:docMk/>
            <pc:sldMk cId="2051534116" sldId="352"/>
            <ac:spMk id="17" creationId="{8C07AF1D-AB44-447B-BC2F-DBECCC06C02A}"/>
          </ac:spMkLst>
        </pc:spChg>
        <pc:spChg chg="add del">
          <ac:chgData name="Sharan sanjay Shirodkar" userId="9198ca17-68b7-4701-8f58-d3d3ce35f76b" providerId="ADAL" clId="{C30C877C-7E9F-A548-997C-0CBD40D09AB2}" dt="2022-12-15T23:42:41.044" v="2994" actId="26606"/>
          <ac:spMkLst>
            <pc:docMk/>
            <pc:sldMk cId="2051534116" sldId="352"/>
            <ac:spMk id="18" creationId="{08E18253-076D-4D89-968E-FCD8887E2B27}"/>
          </ac:spMkLst>
        </pc:spChg>
        <pc:spChg chg="add del">
          <ac:chgData name="Sharan sanjay Shirodkar" userId="9198ca17-68b7-4701-8f58-d3d3ce35f76b" providerId="ADAL" clId="{C30C877C-7E9F-A548-997C-0CBD40D09AB2}" dt="2022-12-15T23:42:41.044" v="2994" actId="26606"/>
          <ac:spMkLst>
            <pc:docMk/>
            <pc:sldMk cId="2051534116" sldId="352"/>
            <ac:spMk id="19" creationId="{6FCD70E2-BD62-41E4-975D-E58B07928F6F}"/>
          </ac:spMkLst>
        </pc:spChg>
        <pc:spChg chg="add del">
          <ac:chgData name="Sharan sanjay Shirodkar" userId="9198ca17-68b7-4701-8f58-d3d3ce35f76b" providerId="ADAL" clId="{C30C877C-7E9F-A548-997C-0CBD40D09AB2}" dt="2022-12-15T23:42:47.722" v="2996" actId="26606"/>
          <ac:spMkLst>
            <pc:docMk/>
            <pc:sldMk cId="2051534116" sldId="352"/>
            <ac:spMk id="21" creationId="{EA9E6440-28AB-43CB-B9F2-B84F6A187783}"/>
          </ac:spMkLst>
        </pc:spChg>
        <pc:spChg chg="add del">
          <ac:chgData name="Sharan sanjay Shirodkar" userId="9198ca17-68b7-4701-8f58-d3d3ce35f76b" providerId="ADAL" clId="{C30C877C-7E9F-A548-997C-0CBD40D09AB2}" dt="2022-12-15T23:42:53.218" v="2998" actId="26606"/>
          <ac:spMkLst>
            <pc:docMk/>
            <pc:sldMk cId="2051534116" sldId="352"/>
            <ac:spMk id="23" creationId="{26FF42C2-EA15-4154-B242-E98E88CED99C}"/>
          </ac:spMkLst>
        </pc:spChg>
        <pc:spChg chg="add del">
          <ac:chgData name="Sharan sanjay Shirodkar" userId="9198ca17-68b7-4701-8f58-d3d3ce35f76b" providerId="ADAL" clId="{C30C877C-7E9F-A548-997C-0CBD40D09AB2}" dt="2022-12-15T23:42:53.218" v="2998" actId="26606"/>
          <ac:spMkLst>
            <pc:docMk/>
            <pc:sldMk cId="2051534116" sldId="352"/>
            <ac:spMk id="24" creationId="{D79DE9F7-28C4-4856-BA57-D696E124C137}"/>
          </ac:spMkLst>
        </pc:spChg>
        <pc:spChg chg="add del">
          <ac:chgData name="Sharan sanjay Shirodkar" userId="9198ca17-68b7-4701-8f58-d3d3ce35f76b" providerId="ADAL" clId="{C30C877C-7E9F-A548-997C-0CBD40D09AB2}" dt="2022-12-15T23:42:53.218" v="2998" actId="26606"/>
          <ac:spMkLst>
            <pc:docMk/>
            <pc:sldMk cId="2051534116" sldId="352"/>
            <ac:spMk id="25" creationId="{E1F9ED9C-121B-44C6-A308-5824769C40D5}"/>
          </ac:spMkLst>
        </pc:spChg>
        <pc:spChg chg="add del">
          <ac:chgData name="Sharan sanjay Shirodkar" userId="9198ca17-68b7-4701-8f58-d3d3ce35f76b" providerId="ADAL" clId="{C30C877C-7E9F-A548-997C-0CBD40D09AB2}" dt="2022-12-15T23:42:53.218" v="2998" actId="26606"/>
          <ac:spMkLst>
            <pc:docMk/>
            <pc:sldMk cId="2051534116" sldId="352"/>
            <ac:spMk id="26" creationId="{4A5F8185-F27B-4E99-A06C-007336FE3F2D}"/>
          </ac:spMkLst>
        </pc:spChg>
        <pc:spChg chg="add del">
          <ac:chgData name="Sharan sanjay Shirodkar" userId="9198ca17-68b7-4701-8f58-d3d3ce35f76b" providerId="ADAL" clId="{C30C877C-7E9F-A548-997C-0CBD40D09AB2}" dt="2022-12-15T23:42:55.502" v="3000" actId="26606"/>
          <ac:spMkLst>
            <pc:docMk/>
            <pc:sldMk cId="2051534116" sldId="352"/>
            <ac:spMk id="28" creationId="{50D1C5B3-B60D-4696-AE60-100D5EC8AB5D}"/>
          </ac:spMkLst>
        </pc:spChg>
        <pc:spChg chg="add del">
          <ac:chgData name="Sharan sanjay Shirodkar" userId="9198ca17-68b7-4701-8f58-d3d3ce35f76b" providerId="ADAL" clId="{C30C877C-7E9F-A548-997C-0CBD40D09AB2}" dt="2022-12-15T23:42:55.502" v="3000" actId="26606"/>
          <ac:spMkLst>
            <pc:docMk/>
            <pc:sldMk cId="2051534116" sldId="352"/>
            <ac:spMk id="29" creationId="{FA169C72-4010-413C-A913-4BD6E2D1291A}"/>
          </ac:spMkLst>
        </pc:spChg>
        <pc:spChg chg="add del">
          <ac:chgData name="Sharan sanjay Shirodkar" userId="9198ca17-68b7-4701-8f58-d3d3ce35f76b" providerId="ADAL" clId="{C30C877C-7E9F-A548-997C-0CBD40D09AB2}" dt="2022-12-15T23:42:55.502" v="3000" actId="26606"/>
          <ac:spMkLst>
            <pc:docMk/>
            <pc:sldMk cId="2051534116" sldId="352"/>
            <ac:spMk id="30" creationId="{758C3C99-2F64-46DC-9F81-BAA40930E163}"/>
          </ac:spMkLst>
        </pc:spChg>
        <pc:spChg chg="add del">
          <ac:chgData name="Sharan sanjay Shirodkar" userId="9198ca17-68b7-4701-8f58-d3d3ce35f76b" providerId="ADAL" clId="{C30C877C-7E9F-A548-997C-0CBD40D09AB2}" dt="2022-12-15T23:43:15.894" v="3014" actId="26606"/>
          <ac:spMkLst>
            <pc:docMk/>
            <pc:sldMk cId="2051534116" sldId="352"/>
            <ac:spMk id="32" creationId="{0550F5B9-399F-4FAD-AE6C-ED65F9A43A74}"/>
          </ac:spMkLst>
        </pc:spChg>
        <pc:spChg chg="add del">
          <ac:chgData name="Sharan sanjay Shirodkar" userId="9198ca17-68b7-4701-8f58-d3d3ce35f76b" providerId="ADAL" clId="{C30C877C-7E9F-A548-997C-0CBD40D09AB2}" dt="2022-12-15T23:43:15.894" v="3014" actId="26606"/>
          <ac:spMkLst>
            <pc:docMk/>
            <pc:sldMk cId="2051534116" sldId="352"/>
            <ac:spMk id="33" creationId="{C062E60F-5CD4-4268-8359-8076634680E5}"/>
          </ac:spMkLst>
        </pc:spChg>
        <pc:spChg chg="add del">
          <ac:chgData name="Sharan sanjay Shirodkar" userId="9198ca17-68b7-4701-8f58-d3d3ce35f76b" providerId="ADAL" clId="{C30C877C-7E9F-A548-997C-0CBD40D09AB2}" dt="2022-12-15T23:43:15.894" v="3014" actId="26606"/>
          <ac:spMkLst>
            <pc:docMk/>
            <pc:sldMk cId="2051534116" sldId="352"/>
            <ac:spMk id="34" creationId="{BB341EC3-1810-4D33-BA3F-E2D0AA0ECFB6}"/>
          </ac:spMkLst>
        </pc:spChg>
        <pc:spChg chg="add del">
          <ac:chgData name="Sharan sanjay Shirodkar" userId="9198ca17-68b7-4701-8f58-d3d3ce35f76b" providerId="ADAL" clId="{C30C877C-7E9F-A548-997C-0CBD40D09AB2}" dt="2022-12-15T23:43:15.894" v="3014" actId="26606"/>
          <ac:spMkLst>
            <pc:docMk/>
            <pc:sldMk cId="2051534116" sldId="352"/>
            <ac:spMk id="35" creationId="{10127CDE-2B99-47A8-BB3C-7D17519105E0}"/>
          </ac:spMkLst>
        </pc:spChg>
        <pc:spChg chg="add del">
          <ac:chgData name="Sharan sanjay Shirodkar" userId="9198ca17-68b7-4701-8f58-d3d3ce35f76b" providerId="ADAL" clId="{C30C877C-7E9F-A548-997C-0CBD40D09AB2}" dt="2022-12-15T23:43:09.356" v="3004" actId="26606"/>
          <ac:spMkLst>
            <pc:docMk/>
            <pc:sldMk cId="2051534116" sldId="352"/>
            <ac:spMk id="40" creationId="{D462EE7E-14DF-497D-AE08-F6623DB88E99}"/>
          </ac:spMkLst>
        </pc:spChg>
        <pc:spChg chg="add del">
          <ac:chgData name="Sharan sanjay Shirodkar" userId="9198ca17-68b7-4701-8f58-d3d3ce35f76b" providerId="ADAL" clId="{C30C877C-7E9F-A548-997C-0CBD40D09AB2}" dt="2022-12-15T23:43:09.356" v="3004" actId="26606"/>
          <ac:spMkLst>
            <pc:docMk/>
            <pc:sldMk cId="2051534116" sldId="352"/>
            <ac:spMk id="42" creationId="{2FBF0AC7-1F73-4A5E-882F-8C2A41F1AEA4}"/>
          </ac:spMkLst>
        </pc:spChg>
        <pc:spChg chg="add del">
          <ac:chgData name="Sharan sanjay Shirodkar" userId="9198ca17-68b7-4701-8f58-d3d3ce35f76b" providerId="ADAL" clId="{C30C877C-7E9F-A548-997C-0CBD40D09AB2}" dt="2022-12-15T23:43:14.447" v="3012" actId="26606"/>
          <ac:spMkLst>
            <pc:docMk/>
            <pc:sldMk cId="2051534116" sldId="352"/>
            <ac:spMk id="44" creationId="{BB341EC3-1810-4D33-BA3F-E2D0AA0ECFB6}"/>
          </ac:spMkLst>
        </pc:spChg>
        <pc:spChg chg="add del">
          <ac:chgData name="Sharan sanjay Shirodkar" userId="9198ca17-68b7-4701-8f58-d3d3ce35f76b" providerId="ADAL" clId="{C30C877C-7E9F-A548-997C-0CBD40D09AB2}" dt="2022-12-15T23:43:14.447" v="3012" actId="26606"/>
          <ac:spMkLst>
            <pc:docMk/>
            <pc:sldMk cId="2051534116" sldId="352"/>
            <ac:spMk id="45" creationId="{614141FC-8189-47F8-821A-FC9A4E91E039}"/>
          </ac:spMkLst>
        </pc:spChg>
        <pc:spChg chg="add del">
          <ac:chgData name="Sharan sanjay Shirodkar" userId="9198ca17-68b7-4701-8f58-d3d3ce35f76b" providerId="ADAL" clId="{C30C877C-7E9F-A548-997C-0CBD40D09AB2}" dt="2022-12-15T23:43:14.447" v="3012" actId="26606"/>
          <ac:spMkLst>
            <pc:docMk/>
            <pc:sldMk cId="2051534116" sldId="352"/>
            <ac:spMk id="46" creationId="{10127CDE-2B99-47A8-BB3C-7D17519105E0}"/>
          </ac:spMkLst>
        </pc:spChg>
        <pc:spChg chg="add del">
          <ac:chgData name="Sharan sanjay Shirodkar" userId="9198ca17-68b7-4701-8f58-d3d3ce35f76b" providerId="ADAL" clId="{C30C877C-7E9F-A548-997C-0CBD40D09AB2}" dt="2022-12-15T23:43:14.447" v="3012" actId="26606"/>
          <ac:spMkLst>
            <pc:docMk/>
            <pc:sldMk cId="2051534116" sldId="352"/>
            <ac:spMk id="47" creationId="{C062E60F-5CD4-4268-8359-8076634680E5}"/>
          </ac:spMkLst>
        </pc:spChg>
        <pc:picChg chg="add mod ord">
          <ac:chgData name="Sharan sanjay Shirodkar" userId="9198ca17-68b7-4701-8f58-d3d3ce35f76b" providerId="ADAL" clId="{C30C877C-7E9F-A548-997C-0CBD40D09AB2}" dt="2022-12-15T23:43:24.653" v="3016" actId="27614"/>
          <ac:picMkLst>
            <pc:docMk/>
            <pc:sldMk cId="2051534116" sldId="352"/>
            <ac:picMk id="4" creationId="{237B9A31-3E47-8483-E2DA-342FFCA77F79}"/>
          </ac:picMkLst>
        </pc:picChg>
        <pc:picChg chg="add mod ord">
          <ac:chgData name="Sharan sanjay Shirodkar" userId="9198ca17-68b7-4701-8f58-d3d3ce35f76b" providerId="ADAL" clId="{C30C877C-7E9F-A548-997C-0CBD40D09AB2}" dt="2022-12-15T23:43:24.786" v="3020" actId="27614"/>
          <ac:picMkLst>
            <pc:docMk/>
            <pc:sldMk cId="2051534116" sldId="352"/>
            <ac:picMk id="5" creationId="{C20545ED-8EED-D910-2EBD-ACB65D8D7D2D}"/>
          </ac:picMkLst>
        </pc:picChg>
        <pc:picChg chg="add mod">
          <ac:chgData name="Sharan sanjay Shirodkar" userId="9198ca17-68b7-4701-8f58-d3d3ce35f76b" providerId="ADAL" clId="{C30C877C-7E9F-A548-997C-0CBD40D09AB2}" dt="2022-12-15T23:43:24.786" v="3021" actId="962"/>
          <ac:picMkLst>
            <pc:docMk/>
            <pc:sldMk cId="2051534116" sldId="352"/>
            <ac:picMk id="6" creationId="{F40521C1-CA48-2848-BB95-3EA35CFB35AF}"/>
          </ac:picMkLst>
        </pc:picChg>
        <pc:cxnChg chg="add del">
          <ac:chgData name="Sharan sanjay Shirodkar" userId="9198ca17-68b7-4701-8f58-d3d3ce35f76b" providerId="ADAL" clId="{C30C877C-7E9F-A548-997C-0CBD40D09AB2}" dt="2022-12-15T23:42:37.985" v="2992" actId="26606"/>
          <ac:cxnSpMkLst>
            <pc:docMk/>
            <pc:sldMk cId="2051534116" sldId="352"/>
            <ac:cxnSpMk id="13" creationId="{1A9CF0DD-5937-4172-BD2C-9579BD31DD5B}"/>
          </ac:cxnSpMkLst>
        </pc:cxnChg>
      </pc:sldChg>
      <pc:sldChg chg="addSp delSp modSp new mod setBg">
        <pc:chgData name="Sharan sanjay Shirodkar" userId="9198ca17-68b7-4701-8f58-d3d3ce35f76b" providerId="ADAL" clId="{C30C877C-7E9F-A548-997C-0CBD40D09AB2}" dt="2022-12-15T23:47:51.685" v="3130" actId="962"/>
        <pc:sldMkLst>
          <pc:docMk/>
          <pc:sldMk cId="2660177620" sldId="353"/>
        </pc:sldMkLst>
        <pc:spChg chg="mod">
          <ac:chgData name="Sharan sanjay Shirodkar" userId="9198ca17-68b7-4701-8f58-d3d3ce35f76b" providerId="ADAL" clId="{C30C877C-7E9F-A548-997C-0CBD40D09AB2}" dt="2022-12-15T23:47:48.406" v="3126" actId="26606"/>
          <ac:spMkLst>
            <pc:docMk/>
            <pc:sldMk cId="2660177620" sldId="353"/>
            <ac:spMk id="2" creationId="{03C3F90D-4158-840C-876C-087B306EEBA1}"/>
          </ac:spMkLst>
        </pc:spChg>
        <pc:spChg chg="del mod">
          <ac:chgData name="Sharan sanjay Shirodkar" userId="9198ca17-68b7-4701-8f58-d3d3ce35f76b" providerId="ADAL" clId="{C30C877C-7E9F-A548-997C-0CBD40D09AB2}" dt="2022-12-15T23:47:07.567" v="3122" actId="478"/>
          <ac:spMkLst>
            <pc:docMk/>
            <pc:sldMk cId="2660177620" sldId="353"/>
            <ac:spMk id="3" creationId="{6D015488-3337-D68D-005E-3C598EAA6CBE}"/>
          </ac:spMkLst>
        </pc:spChg>
        <pc:spChg chg="add del mod">
          <ac:chgData name="Sharan sanjay Shirodkar" userId="9198ca17-68b7-4701-8f58-d3d3ce35f76b" providerId="ADAL" clId="{C30C877C-7E9F-A548-997C-0CBD40D09AB2}" dt="2022-12-15T23:47:10.395" v="3123" actId="478"/>
          <ac:spMkLst>
            <pc:docMk/>
            <pc:sldMk cId="2660177620" sldId="353"/>
            <ac:spMk id="5" creationId="{74DA06FF-0CC8-43E9-4FFC-05973D838116}"/>
          </ac:spMkLst>
        </pc:spChg>
        <pc:spChg chg="add">
          <ac:chgData name="Sharan sanjay Shirodkar" userId="9198ca17-68b7-4701-8f58-d3d3ce35f76b" providerId="ADAL" clId="{C30C877C-7E9F-A548-997C-0CBD40D09AB2}" dt="2022-12-15T23:47:48.406" v="3126" actId="26606"/>
          <ac:spMkLst>
            <pc:docMk/>
            <pc:sldMk cId="2660177620" sldId="353"/>
            <ac:spMk id="12" creationId="{932495F0-C5CB-4823-AE70-EED61EBAB1BD}"/>
          </ac:spMkLst>
        </pc:spChg>
        <pc:spChg chg="add">
          <ac:chgData name="Sharan sanjay Shirodkar" userId="9198ca17-68b7-4701-8f58-d3d3ce35f76b" providerId="ADAL" clId="{C30C877C-7E9F-A548-997C-0CBD40D09AB2}" dt="2022-12-15T23:47:48.406" v="3126" actId="26606"/>
          <ac:spMkLst>
            <pc:docMk/>
            <pc:sldMk cId="2660177620" sldId="353"/>
            <ac:spMk id="14" creationId="{CB8B9C25-D80D-48EC-B83A-231219A80C3F}"/>
          </ac:spMkLst>
        </pc:spChg>
        <pc:spChg chg="add">
          <ac:chgData name="Sharan sanjay Shirodkar" userId="9198ca17-68b7-4701-8f58-d3d3ce35f76b" providerId="ADAL" clId="{C30C877C-7E9F-A548-997C-0CBD40D09AB2}" dt="2022-12-15T23:47:48.406" v="3126" actId="26606"/>
          <ac:spMkLst>
            <pc:docMk/>
            <pc:sldMk cId="2660177620" sldId="353"/>
            <ac:spMk id="16" creationId="{601CC70B-8875-45A1-8AFD-7D546E3C0C16}"/>
          </ac:spMkLst>
        </pc:spChg>
        <pc:picChg chg="add mod ord">
          <ac:chgData name="Sharan sanjay Shirodkar" userId="9198ca17-68b7-4701-8f58-d3d3ce35f76b" providerId="ADAL" clId="{C30C877C-7E9F-A548-997C-0CBD40D09AB2}" dt="2022-12-15T23:47:51.684" v="3129" actId="27614"/>
          <ac:picMkLst>
            <pc:docMk/>
            <pc:sldMk cId="2660177620" sldId="353"/>
            <ac:picMk id="6" creationId="{528046B9-F704-0682-A996-E78B3C44E845}"/>
          </ac:picMkLst>
        </pc:picChg>
        <pc:picChg chg="add mod">
          <ac:chgData name="Sharan sanjay Shirodkar" userId="9198ca17-68b7-4701-8f58-d3d3ce35f76b" providerId="ADAL" clId="{C30C877C-7E9F-A548-997C-0CBD40D09AB2}" dt="2022-12-15T23:47:51.685" v="3130" actId="962"/>
          <ac:picMkLst>
            <pc:docMk/>
            <pc:sldMk cId="2660177620" sldId="353"/>
            <ac:picMk id="7" creationId="{D2967AD0-261D-3C7F-97D0-763E3FC6036B}"/>
          </ac:picMkLst>
        </pc:picChg>
      </pc:sldChg>
      <pc:sldChg chg="addSp modSp mod">
        <pc:chgData name="Sharan sanjay Shirodkar" userId="9198ca17-68b7-4701-8f58-d3d3ce35f76b" providerId="ADAL" clId="{C30C877C-7E9F-A548-997C-0CBD40D09AB2}" dt="2022-12-16T03:41:10.803" v="3718" actId="1076"/>
        <pc:sldMkLst>
          <pc:docMk/>
          <pc:sldMk cId="1816665303" sldId="356"/>
        </pc:sldMkLst>
        <pc:spChg chg="add mod">
          <ac:chgData name="Sharan sanjay Shirodkar" userId="9198ca17-68b7-4701-8f58-d3d3ce35f76b" providerId="ADAL" clId="{C30C877C-7E9F-A548-997C-0CBD40D09AB2}" dt="2022-12-16T03:41:10.803" v="3718" actId="1076"/>
          <ac:spMkLst>
            <pc:docMk/>
            <pc:sldMk cId="1816665303" sldId="356"/>
            <ac:spMk id="2" creationId="{E06AE7F6-6267-74E0-8C08-461A294BD8CC}"/>
          </ac:spMkLst>
        </pc:spChg>
        <pc:spChg chg="mod">
          <ac:chgData name="Sharan sanjay Shirodkar" userId="9198ca17-68b7-4701-8f58-d3d3ce35f76b" providerId="ADAL" clId="{C30C877C-7E9F-A548-997C-0CBD40D09AB2}" dt="2022-12-16T02:43:57.284" v="3684" actId="1076"/>
          <ac:spMkLst>
            <pc:docMk/>
            <pc:sldMk cId="1816665303" sldId="356"/>
            <ac:spMk id="11" creationId="{72EBA9F6-CC88-10FB-F76B-8CF2EABD9162}"/>
          </ac:spMkLst>
        </pc:spChg>
        <pc:spChg chg="mod">
          <ac:chgData name="Sharan sanjay Shirodkar" userId="9198ca17-68b7-4701-8f58-d3d3ce35f76b" providerId="ADAL" clId="{C30C877C-7E9F-A548-997C-0CBD40D09AB2}" dt="2022-12-16T03:41:10.640" v="3717" actId="1076"/>
          <ac:spMkLst>
            <pc:docMk/>
            <pc:sldMk cId="1816665303" sldId="356"/>
            <ac:spMk id="16" creationId="{6A7C6680-E0F4-B3C4-4AAB-F27194564329}"/>
          </ac:spMkLst>
        </pc:spChg>
      </pc:sldChg>
      <pc:sldChg chg="del">
        <pc:chgData name="Sharan sanjay Shirodkar" userId="9198ca17-68b7-4701-8f58-d3d3ce35f76b" providerId="ADAL" clId="{C30C877C-7E9F-A548-997C-0CBD40D09AB2}" dt="2022-12-16T01:32:57.075" v="3470" actId="2696"/>
        <pc:sldMkLst>
          <pc:docMk/>
          <pc:sldMk cId="1713520287" sldId="362"/>
        </pc:sldMkLst>
      </pc:sldChg>
      <pc:sldChg chg="add">
        <pc:chgData name="Sharan sanjay Shirodkar" userId="9198ca17-68b7-4701-8f58-d3d3ce35f76b" providerId="ADAL" clId="{C30C877C-7E9F-A548-997C-0CBD40D09AB2}" dt="2022-12-16T01:33:02.685" v="3471"/>
        <pc:sldMkLst>
          <pc:docMk/>
          <pc:sldMk cId="3835628145" sldId="362"/>
        </pc:sldMkLst>
      </pc:sldChg>
      <pc:sldChg chg="del">
        <pc:chgData name="Sharan sanjay Shirodkar" userId="9198ca17-68b7-4701-8f58-d3d3ce35f76b" providerId="ADAL" clId="{C30C877C-7E9F-A548-997C-0CBD40D09AB2}" dt="2022-12-16T01:10:41.509" v="3319" actId="2696"/>
        <pc:sldMkLst>
          <pc:docMk/>
          <pc:sldMk cId="2213444096" sldId="365"/>
        </pc:sldMkLst>
      </pc:sldChg>
      <pc:sldChg chg="del">
        <pc:chgData name="Sharan sanjay Shirodkar" userId="9198ca17-68b7-4701-8f58-d3d3ce35f76b" providerId="ADAL" clId="{C30C877C-7E9F-A548-997C-0CBD40D09AB2}" dt="2022-12-16T01:29:41.117" v="3464" actId="2696"/>
        <pc:sldMkLst>
          <pc:docMk/>
          <pc:sldMk cId="3175128863" sldId="366"/>
        </pc:sldMkLst>
      </pc:sldChg>
      <pc:sldChg chg="add">
        <pc:chgData name="Sharan sanjay Shirodkar" userId="9198ca17-68b7-4701-8f58-d3d3ce35f76b" providerId="ADAL" clId="{C30C877C-7E9F-A548-997C-0CBD40D09AB2}" dt="2022-12-16T01:29:45.209" v="3465"/>
        <pc:sldMkLst>
          <pc:docMk/>
          <pc:sldMk cId="3968704883" sldId="366"/>
        </pc:sldMkLst>
      </pc:sldChg>
      <pc:sldChg chg="add">
        <pc:chgData name="Sharan sanjay Shirodkar" userId="9198ca17-68b7-4701-8f58-d3d3ce35f76b" providerId="ADAL" clId="{C30C877C-7E9F-A548-997C-0CBD40D09AB2}" dt="2022-12-16T01:30:12.981" v="3469"/>
        <pc:sldMkLst>
          <pc:docMk/>
          <pc:sldMk cId="1470100944" sldId="367"/>
        </pc:sldMkLst>
      </pc:sldChg>
      <pc:sldChg chg="add del">
        <pc:chgData name="Sharan sanjay Shirodkar" userId="9198ca17-68b7-4701-8f58-d3d3ce35f76b" providerId="ADAL" clId="{C30C877C-7E9F-A548-997C-0CBD40D09AB2}" dt="2022-12-16T01:30:09.627" v="3468" actId="2696"/>
        <pc:sldMkLst>
          <pc:docMk/>
          <pc:sldMk cId="4014214761" sldId="367"/>
        </pc:sldMkLst>
      </pc:sldChg>
      <pc:sldChg chg="del">
        <pc:chgData name="Sharan sanjay Shirodkar" userId="9198ca17-68b7-4701-8f58-d3d3ce35f76b" providerId="ADAL" clId="{C30C877C-7E9F-A548-997C-0CBD40D09AB2}" dt="2022-12-16T01:29:49.355" v="3466" actId="2696"/>
        <pc:sldMkLst>
          <pc:docMk/>
          <pc:sldMk cId="4205427856" sldId="367"/>
        </pc:sldMkLst>
      </pc:sldChg>
      <pc:sldChg chg="new">
        <pc:chgData name="Sharan sanjay Shirodkar" userId="9198ca17-68b7-4701-8f58-d3d3ce35f76b" providerId="ADAL" clId="{C30C877C-7E9F-A548-997C-0CBD40D09AB2}" dt="2022-12-16T01:33:38.697" v="3474" actId="680"/>
        <pc:sldMkLst>
          <pc:docMk/>
          <pc:sldMk cId="3843494801" sldId="372"/>
        </pc:sldMkLst>
      </pc:sldChg>
      <pc:sldChg chg="delSp modSp add mod">
        <pc:chgData name="Sharan sanjay Shirodkar" userId="9198ca17-68b7-4701-8f58-d3d3ce35f76b" providerId="ADAL" clId="{C30C877C-7E9F-A548-997C-0CBD40D09AB2}" dt="2022-12-16T01:33:53.597" v="3484" actId="478"/>
        <pc:sldMkLst>
          <pc:docMk/>
          <pc:sldMk cId="972709829" sldId="373"/>
        </pc:sldMkLst>
        <pc:spChg chg="mod">
          <ac:chgData name="Sharan sanjay Shirodkar" userId="9198ca17-68b7-4701-8f58-d3d3ce35f76b" providerId="ADAL" clId="{C30C877C-7E9F-A548-997C-0CBD40D09AB2}" dt="2022-12-16T01:33:49.086" v="3483" actId="20577"/>
          <ac:spMkLst>
            <pc:docMk/>
            <pc:sldMk cId="972709829" sldId="373"/>
            <ac:spMk id="15" creationId="{DF4FD90C-DF26-166D-D666-836BC7171A62}"/>
          </ac:spMkLst>
        </pc:spChg>
        <pc:picChg chg="del">
          <ac:chgData name="Sharan sanjay Shirodkar" userId="9198ca17-68b7-4701-8f58-d3d3ce35f76b" providerId="ADAL" clId="{C30C877C-7E9F-A548-997C-0CBD40D09AB2}" dt="2022-12-16T01:33:53.597" v="3484" actId="478"/>
          <ac:picMkLst>
            <pc:docMk/>
            <pc:sldMk cId="972709829" sldId="373"/>
            <ac:picMk id="4" creationId="{8D80324B-CCA0-46E4-B4E9-1EA96D77F0B1}"/>
          </ac:picMkLst>
        </pc:picChg>
      </pc:sldChg>
      <pc:sldChg chg="add del">
        <pc:chgData name="Sharan sanjay Shirodkar" userId="9198ca17-68b7-4701-8f58-d3d3ce35f76b" providerId="ADAL" clId="{C30C877C-7E9F-A548-997C-0CBD40D09AB2}" dt="2022-12-16T03:59:22.948" v="3725" actId="2696"/>
        <pc:sldMkLst>
          <pc:docMk/>
          <pc:sldMk cId="408513034" sldId="383"/>
        </pc:sldMkLst>
      </pc:sldChg>
      <pc:sldChg chg="add del">
        <pc:chgData name="Sharan sanjay Shirodkar" userId="9198ca17-68b7-4701-8f58-d3d3ce35f76b" providerId="ADAL" clId="{C30C877C-7E9F-A548-997C-0CBD40D09AB2}" dt="2022-12-16T03:59:23.462" v="3726" actId="2696"/>
        <pc:sldMkLst>
          <pc:docMk/>
          <pc:sldMk cId="2552511510" sldId="384"/>
        </pc:sldMkLst>
      </pc:sldChg>
      <pc:sldChg chg="add del">
        <pc:chgData name="Sharan sanjay Shirodkar" userId="9198ca17-68b7-4701-8f58-d3d3ce35f76b" providerId="ADAL" clId="{C30C877C-7E9F-A548-997C-0CBD40D09AB2}" dt="2022-12-16T03:59:23.968" v="3727" actId="2696"/>
        <pc:sldMkLst>
          <pc:docMk/>
          <pc:sldMk cId="2034731943" sldId="385"/>
        </pc:sldMkLst>
      </pc:sldChg>
      <pc:sldChg chg="del">
        <pc:chgData name="Sharan sanjay Shirodkar" userId="9198ca17-68b7-4701-8f58-d3d3ce35f76b" providerId="ADAL" clId="{C30C877C-7E9F-A548-997C-0CBD40D09AB2}" dt="2022-12-16T03:59:25.699" v="3728" actId="2696"/>
        <pc:sldMkLst>
          <pc:docMk/>
          <pc:sldMk cId="333370536" sldId="386"/>
        </pc:sldMkLst>
      </pc:sldChg>
    </pc:docChg>
  </pc:docChgLst>
  <pc:docChgLst>
    <pc:chgData name="Sharan sanjay Shirodkar" userId="9198ca17-68b7-4701-8f58-d3d3ce35f76b" providerId="ADAL" clId="{75F33FBB-DCA7-5F4A-84D1-BA3812F723ED}"/>
    <pc:docChg chg="undo custSel addSld delSld modSld">
      <pc:chgData name="Sharan sanjay Shirodkar" userId="9198ca17-68b7-4701-8f58-d3d3ce35f76b" providerId="ADAL" clId="{75F33FBB-DCA7-5F4A-84D1-BA3812F723ED}" dt="2022-12-15T19:11:40.121" v="1157" actId="20577"/>
      <pc:docMkLst>
        <pc:docMk/>
      </pc:docMkLst>
      <pc:sldChg chg="addSp delSp modSp mod setBg setClrOvrMap">
        <pc:chgData name="Sharan sanjay Shirodkar" userId="9198ca17-68b7-4701-8f58-d3d3ce35f76b" providerId="ADAL" clId="{75F33FBB-DCA7-5F4A-84D1-BA3812F723ED}" dt="2022-12-15T17:04:14.967" v="149" actId="26606"/>
        <pc:sldMkLst>
          <pc:docMk/>
          <pc:sldMk cId="1304345899" sldId="256"/>
        </pc:sldMkLst>
        <pc:spChg chg="mod ord">
          <ac:chgData name="Sharan sanjay Shirodkar" userId="9198ca17-68b7-4701-8f58-d3d3ce35f76b" providerId="ADAL" clId="{75F33FBB-DCA7-5F4A-84D1-BA3812F723ED}" dt="2022-12-15T17:04:14.967" v="149" actId="26606"/>
          <ac:spMkLst>
            <pc:docMk/>
            <pc:sldMk cId="1304345899" sldId="256"/>
            <ac:spMk id="2" creationId="{3A55F675-2929-C31E-7533-FECCE89840F0}"/>
          </ac:spMkLst>
        </pc:spChg>
        <pc:spChg chg="del mod">
          <ac:chgData name="Sharan sanjay Shirodkar" userId="9198ca17-68b7-4701-8f58-d3d3ce35f76b" providerId="ADAL" clId="{75F33FBB-DCA7-5F4A-84D1-BA3812F723ED}" dt="2022-12-15T17:01:53.302" v="89" actId="478"/>
          <ac:spMkLst>
            <pc:docMk/>
            <pc:sldMk cId="1304345899" sldId="256"/>
            <ac:spMk id="3" creationId="{745E39CB-16D0-76C1-B3CB-5CA5B8ED22C5}"/>
          </ac:spMkLst>
        </pc:spChg>
        <pc:spChg chg="add del mod">
          <ac:chgData name="Sharan sanjay Shirodkar" userId="9198ca17-68b7-4701-8f58-d3d3ce35f76b" providerId="ADAL" clId="{75F33FBB-DCA7-5F4A-84D1-BA3812F723ED}" dt="2022-12-15T17:01:58.340" v="90" actId="478"/>
          <ac:spMkLst>
            <pc:docMk/>
            <pc:sldMk cId="1304345899" sldId="256"/>
            <ac:spMk id="7" creationId="{2036F0D5-041A-8A70-AD73-C575E3DB25BF}"/>
          </ac:spMkLst>
        </pc:spChg>
        <pc:spChg chg="add del">
          <ac:chgData name="Sharan sanjay Shirodkar" userId="9198ca17-68b7-4701-8f58-d3d3ce35f76b" providerId="ADAL" clId="{75F33FBB-DCA7-5F4A-84D1-BA3812F723ED}" dt="2022-12-15T17:03:39.061" v="143" actId="26606"/>
          <ac:spMkLst>
            <pc:docMk/>
            <pc:sldMk cId="1304345899" sldId="256"/>
            <ac:spMk id="14" creationId="{0671A8AE-40A1-4631-A6B8-581AFF065482}"/>
          </ac:spMkLst>
        </pc:spChg>
        <pc:spChg chg="add del">
          <ac:chgData name="Sharan sanjay Shirodkar" userId="9198ca17-68b7-4701-8f58-d3d3ce35f76b" providerId="ADAL" clId="{75F33FBB-DCA7-5F4A-84D1-BA3812F723ED}" dt="2022-12-15T17:03:39.061" v="143" actId="26606"/>
          <ac:spMkLst>
            <pc:docMk/>
            <pc:sldMk cId="1304345899" sldId="256"/>
            <ac:spMk id="16" creationId="{AB58EF07-17C2-48CF-ABB0-EEF1F17CB8F0}"/>
          </ac:spMkLst>
        </pc:spChg>
        <pc:spChg chg="add del">
          <ac:chgData name="Sharan sanjay Shirodkar" userId="9198ca17-68b7-4701-8f58-d3d3ce35f76b" providerId="ADAL" clId="{75F33FBB-DCA7-5F4A-84D1-BA3812F723ED}" dt="2022-12-15T17:03:39.061" v="143" actId="26606"/>
          <ac:spMkLst>
            <pc:docMk/>
            <pc:sldMk cId="1304345899" sldId="256"/>
            <ac:spMk id="18" creationId="{AF2F604E-43BE-4DC3-B983-E071523364F8}"/>
          </ac:spMkLst>
        </pc:spChg>
        <pc:spChg chg="add del">
          <ac:chgData name="Sharan sanjay Shirodkar" userId="9198ca17-68b7-4701-8f58-d3d3ce35f76b" providerId="ADAL" clId="{75F33FBB-DCA7-5F4A-84D1-BA3812F723ED}" dt="2022-12-15T17:03:39.061" v="143" actId="26606"/>
          <ac:spMkLst>
            <pc:docMk/>
            <pc:sldMk cId="1304345899" sldId="256"/>
            <ac:spMk id="20" creationId="{08C9B587-E65E-4B52-B37C-ABEBB6E87928}"/>
          </ac:spMkLst>
        </pc:spChg>
        <pc:spChg chg="add del">
          <ac:chgData name="Sharan sanjay Shirodkar" userId="9198ca17-68b7-4701-8f58-d3d3ce35f76b" providerId="ADAL" clId="{75F33FBB-DCA7-5F4A-84D1-BA3812F723ED}" dt="2022-12-15T17:03:36.060" v="140" actId="26606"/>
          <ac:spMkLst>
            <pc:docMk/>
            <pc:sldMk cId="1304345899" sldId="256"/>
            <ac:spMk id="25" creationId="{D928DD85-BB99-450D-A702-2683E0296282}"/>
          </ac:spMkLst>
        </pc:spChg>
        <pc:spChg chg="add del">
          <ac:chgData name="Sharan sanjay Shirodkar" userId="9198ca17-68b7-4701-8f58-d3d3ce35f76b" providerId="ADAL" clId="{75F33FBB-DCA7-5F4A-84D1-BA3812F723ED}" dt="2022-12-15T17:03:36.060" v="140" actId="26606"/>
          <ac:spMkLst>
            <pc:docMk/>
            <pc:sldMk cId="1304345899" sldId="256"/>
            <ac:spMk id="27" creationId="{240E5BD2-4019-4012-A1AA-628900E659E9}"/>
          </ac:spMkLst>
        </pc:spChg>
        <pc:spChg chg="add del">
          <ac:chgData name="Sharan sanjay Shirodkar" userId="9198ca17-68b7-4701-8f58-d3d3ce35f76b" providerId="ADAL" clId="{75F33FBB-DCA7-5F4A-84D1-BA3812F723ED}" dt="2022-12-15T17:03:39.056" v="142" actId="26606"/>
          <ac:spMkLst>
            <pc:docMk/>
            <pc:sldMk cId="1304345899" sldId="256"/>
            <ac:spMk id="32" creationId="{1825AC39-5F85-4CAA-8A81-A1287086B2B6}"/>
          </ac:spMkLst>
        </pc:spChg>
        <pc:spChg chg="add del">
          <ac:chgData name="Sharan sanjay Shirodkar" userId="9198ca17-68b7-4701-8f58-d3d3ce35f76b" providerId="ADAL" clId="{75F33FBB-DCA7-5F4A-84D1-BA3812F723ED}" dt="2022-12-15T17:03:39.056" v="142" actId="26606"/>
          <ac:spMkLst>
            <pc:docMk/>
            <pc:sldMk cId="1304345899" sldId="256"/>
            <ac:spMk id="33" creationId="{465EB4C2-5647-453F-B661-B28146057616}"/>
          </ac:spMkLst>
        </pc:spChg>
        <pc:spChg chg="add del">
          <ac:chgData name="Sharan sanjay Shirodkar" userId="9198ca17-68b7-4701-8f58-d3d3ce35f76b" providerId="ADAL" clId="{75F33FBB-DCA7-5F4A-84D1-BA3812F723ED}" dt="2022-12-15T17:03:58.637" v="147" actId="26606"/>
          <ac:spMkLst>
            <pc:docMk/>
            <pc:sldMk cId="1304345899" sldId="256"/>
            <ac:spMk id="35" creationId="{06DA9DF9-31F7-4056-B42E-878CC92417B8}"/>
          </ac:spMkLst>
        </pc:spChg>
        <pc:spChg chg="add del">
          <ac:chgData name="Sharan sanjay Shirodkar" userId="9198ca17-68b7-4701-8f58-d3d3ce35f76b" providerId="ADAL" clId="{75F33FBB-DCA7-5F4A-84D1-BA3812F723ED}" dt="2022-12-15T17:03:58.631" v="146" actId="26606"/>
          <ac:spMkLst>
            <pc:docMk/>
            <pc:sldMk cId="1304345899" sldId="256"/>
            <ac:spMk id="40" creationId="{E91DC736-0EF8-4F87-9146-EBF1D2EE4D3D}"/>
          </ac:spMkLst>
        </pc:spChg>
        <pc:spChg chg="add del">
          <ac:chgData name="Sharan sanjay Shirodkar" userId="9198ca17-68b7-4701-8f58-d3d3ce35f76b" providerId="ADAL" clId="{75F33FBB-DCA7-5F4A-84D1-BA3812F723ED}" dt="2022-12-15T17:03:58.631" v="146" actId="26606"/>
          <ac:spMkLst>
            <pc:docMk/>
            <pc:sldMk cId="1304345899" sldId="256"/>
            <ac:spMk id="42" creationId="{097CD68E-23E3-4007-8847-CD0944C4F7BE}"/>
          </ac:spMkLst>
        </pc:spChg>
        <pc:spChg chg="add del">
          <ac:chgData name="Sharan sanjay Shirodkar" userId="9198ca17-68b7-4701-8f58-d3d3ce35f76b" providerId="ADAL" clId="{75F33FBB-DCA7-5F4A-84D1-BA3812F723ED}" dt="2022-12-15T17:03:58.631" v="146" actId="26606"/>
          <ac:spMkLst>
            <pc:docMk/>
            <pc:sldMk cId="1304345899" sldId="256"/>
            <ac:spMk id="44" creationId="{AF2F604E-43BE-4DC3-B983-E071523364F8}"/>
          </ac:spMkLst>
        </pc:spChg>
        <pc:spChg chg="add del">
          <ac:chgData name="Sharan sanjay Shirodkar" userId="9198ca17-68b7-4701-8f58-d3d3ce35f76b" providerId="ADAL" clId="{75F33FBB-DCA7-5F4A-84D1-BA3812F723ED}" dt="2022-12-15T17:03:58.631" v="146" actId="26606"/>
          <ac:spMkLst>
            <pc:docMk/>
            <pc:sldMk cId="1304345899" sldId="256"/>
            <ac:spMk id="46" creationId="{08C9B587-E65E-4B52-B37C-ABEBB6E87928}"/>
          </ac:spMkLst>
        </pc:spChg>
        <pc:spChg chg="add del">
          <ac:chgData name="Sharan sanjay Shirodkar" userId="9198ca17-68b7-4701-8f58-d3d3ce35f76b" providerId="ADAL" clId="{75F33FBB-DCA7-5F4A-84D1-BA3812F723ED}" dt="2022-12-15T17:04:14.967" v="149" actId="26606"/>
          <ac:spMkLst>
            <pc:docMk/>
            <pc:sldMk cId="1304345899" sldId="256"/>
            <ac:spMk id="48" creationId="{B7BD7FCF-A254-4A97-A15C-319B67622677}"/>
          </ac:spMkLst>
        </pc:spChg>
        <pc:spChg chg="add del">
          <ac:chgData name="Sharan sanjay Shirodkar" userId="9198ca17-68b7-4701-8f58-d3d3ce35f76b" providerId="ADAL" clId="{75F33FBB-DCA7-5F4A-84D1-BA3812F723ED}" dt="2022-12-15T17:04:14.967" v="149" actId="26606"/>
          <ac:spMkLst>
            <pc:docMk/>
            <pc:sldMk cId="1304345899" sldId="256"/>
            <ac:spMk id="49" creationId="{52FFAF72-6204-4676-9C6F-9A4CC4D91805}"/>
          </ac:spMkLst>
        </pc:spChg>
        <pc:spChg chg="add">
          <ac:chgData name="Sharan sanjay Shirodkar" userId="9198ca17-68b7-4701-8f58-d3d3ce35f76b" providerId="ADAL" clId="{75F33FBB-DCA7-5F4A-84D1-BA3812F723ED}" dt="2022-12-15T17:04:14.967" v="149" actId="26606"/>
          <ac:spMkLst>
            <pc:docMk/>
            <pc:sldMk cId="1304345899" sldId="256"/>
            <ac:spMk id="54" creationId="{3F24A09B-713F-43FC-AB6E-B88083968522}"/>
          </ac:spMkLst>
        </pc:spChg>
        <pc:grpChg chg="add del">
          <ac:chgData name="Sharan sanjay Shirodkar" userId="9198ca17-68b7-4701-8f58-d3d3ce35f76b" providerId="ADAL" clId="{75F33FBB-DCA7-5F4A-84D1-BA3812F723ED}" dt="2022-12-15T17:03:39.056" v="142" actId="26606"/>
          <ac:grpSpMkLst>
            <pc:docMk/>
            <pc:sldMk cId="1304345899" sldId="256"/>
            <ac:grpSpMk id="29" creationId="{1D015EAF-FDA0-4A49-B71D-F0521EA990C1}"/>
          </ac:grpSpMkLst>
        </pc:grpChg>
        <pc:picChg chg="add del mod">
          <ac:chgData name="Sharan sanjay Shirodkar" userId="9198ca17-68b7-4701-8f58-d3d3ce35f76b" providerId="ADAL" clId="{75F33FBB-DCA7-5F4A-84D1-BA3812F723ED}" dt="2022-12-15T17:01:34.792" v="65" actId="478"/>
          <ac:picMkLst>
            <pc:docMk/>
            <pc:sldMk cId="1304345899" sldId="256"/>
            <ac:picMk id="4" creationId="{DF7620C6-A7B7-9D6C-2905-7A1977CB2F7A}"/>
          </ac:picMkLst>
        </pc:picChg>
        <pc:picChg chg="add del mod">
          <ac:chgData name="Sharan sanjay Shirodkar" userId="9198ca17-68b7-4701-8f58-d3d3ce35f76b" providerId="ADAL" clId="{75F33FBB-DCA7-5F4A-84D1-BA3812F723ED}" dt="2022-12-15T17:01:27.795" v="63" actId="478"/>
          <ac:picMkLst>
            <pc:docMk/>
            <pc:sldMk cId="1304345899" sldId="256"/>
            <ac:picMk id="5" creationId="{83ECF8DC-76A1-87AB-41E7-95AA59B4DA79}"/>
          </ac:picMkLst>
        </pc:picChg>
        <pc:picChg chg="add del">
          <ac:chgData name="Sharan sanjay Shirodkar" userId="9198ca17-68b7-4701-8f58-d3d3ce35f76b" providerId="ADAL" clId="{75F33FBB-DCA7-5F4A-84D1-BA3812F723ED}" dt="2022-12-15T16:57:30.188" v="2" actId="21"/>
          <ac:picMkLst>
            <pc:docMk/>
            <pc:sldMk cId="1304345899" sldId="256"/>
            <ac:picMk id="8" creationId="{051C6350-9DBF-6AF7-7D21-EE06DEA5AA5B}"/>
          </ac:picMkLst>
        </pc:picChg>
        <pc:picChg chg="add mod ord">
          <ac:chgData name="Sharan sanjay Shirodkar" userId="9198ca17-68b7-4701-8f58-d3d3ce35f76b" providerId="ADAL" clId="{75F33FBB-DCA7-5F4A-84D1-BA3812F723ED}" dt="2022-12-15T17:04:14.967" v="149" actId="26606"/>
          <ac:picMkLst>
            <pc:docMk/>
            <pc:sldMk cId="1304345899" sldId="256"/>
            <ac:picMk id="9" creationId="{AE233156-0D50-402A-2619-5C04AD9F8F9C}"/>
          </ac:picMkLst>
        </pc:picChg>
        <pc:cxnChg chg="add">
          <ac:chgData name="Sharan sanjay Shirodkar" userId="9198ca17-68b7-4701-8f58-d3d3ce35f76b" providerId="ADAL" clId="{75F33FBB-DCA7-5F4A-84D1-BA3812F723ED}" dt="2022-12-15T17:04:14.967" v="149" actId="26606"/>
          <ac:cxnSpMkLst>
            <pc:docMk/>
            <pc:sldMk cId="1304345899" sldId="256"/>
            <ac:cxnSpMk id="56" creationId="{0B91AB35-C3B4-4B70-B3DD-13D63B7DA23D}"/>
          </ac:cxnSpMkLst>
        </pc:cxnChg>
      </pc:sldChg>
      <pc:sldChg chg="modSp mod">
        <pc:chgData name="Sharan sanjay Shirodkar" userId="9198ca17-68b7-4701-8f58-d3d3ce35f76b" providerId="ADAL" clId="{75F33FBB-DCA7-5F4A-84D1-BA3812F723ED}" dt="2022-12-15T18:58:16.242" v="706" actId="20577"/>
        <pc:sldMkLst>
          <pc:docMk/>
          <pc:sldMk cId="3080801148" sldId="257"/>
        </pc:sldMkLst>
        <pc:spChg chg="mod">
          <ac:chgData name="Sharan sanjay Shirodkar" userId="9198ca17-68b7-4701-8f58-d3d3ce35f76b" providerId="ADAL" clId="{75F33FBB-DCA7-5F4A-84D1-BA3812F723ED}" dt="2022-12-15T18:58:16.242" v="706" actId="20577"/>
          <ac:spMkLst>
            <pc:docMk/>
            <pc:sldMk cId="3080801148" sldId="257"/>
            <ac:spMk id="12" creationId="{5D0C7F45-45DD-6F6F-ACCA-2434543DC204}"/>
          </ac:spMkLst>
        </pc:spChg>
      </pc:sldChg>
      <pc:sldChg chg="modSp mod">
        <pc:chgData name="Sharan sanjay Shirodkar" userId="9198ca17-68b7-4701-8f58-d3d3ce35f76b" providerId="ADAL" clId="{75F33FBB-DCA7-5F4A-84D1-BA3812F723ED}" dt="2022-12-15T19:11:40.121" v="1157" actId="20577"/>
        <pc:sldMkLst>
          <pc:docMk/>
          <pc:sldMk cId="2745104107" sldId="260"/>
        </pc:sldMkLst>
        <pc:spChg chg="mod">
          <ac:chgData name="Sharan sanjay Shirodkar" userId="9198ca17-68b7-4701-8f58-d3d3ce35f76b" providerId="ADAL" clId="{75F33FBB-DCA7-5F4A-84D1-BA3812F723ED}" dt="2022-12-15T19:10:47.171" v="1156" actId="14100"/>
          <ac:spMkLst>
            <pc:docMk/>
            <pc:sldMk cId="2745104107" sldId="260"/>
            <ac:spMk id="2" creationId="{49069376-7B38-1158-CB68-D03B3F91C428}"/>
          </ac:spMkLst>
        </pc:spChg>
        <pc:spChg chg="mod">
          <ac:chgData name="Sharan sanjay Shirodkar" userId="9198ca17-68b7-4701-8f58-d3d3ce35f76b" providerId="ADAL" clId="{75F33FBB-DCA7-5F4A-84D1-BA3812F723ED}" dt="2022-12-15T19:11:40.121" v="1157" actId="20577"/>
          <ac:spMkLst>
            <pc:docMk/>
            <pc:sldMk cId="2745104107" sldId="260"/>
            <ac:spMk id="9" creationId="{337A9E14-0455-4CD4-561A-0A0A450EDAC5}"/>
          </ac:spMkLst>
        </pc:spChg>
      </pc:sldChg>
      <pc:sldChg chg="addSp delSp modSp add del mod">
        <pc:chgData name="Sharan sanjay Shirodkar" userId="9198ca17-68b7-4701-8f58-d3d3ce35f76b" providerId="ADAL" clId="{75F33FBB-DCA7-5F4A-84D1-BA3812F723ED}" dt="2022-12-15T19:09:50.381" v="1064"/>
        <pc:sldMkLst>
          <pc:docMk/>
          <pc:sldMk cId="3710335613" sldId="265"/>
        </pc:sldMkLst>
        <pc:spChg chg="mod">
          <ac:chgData name="Sharan sanjay Shirodkar" userId="9198ca17-68b7-4701-8f58-d3d3ce35f76b" providerId="ADAL" clId="{75F33FBB-DCA7-5F4A-84D1-BA3812F723ED}" dt="2022-12-15T18:59:52.328" v="710" actId="1076"/>
          <ac:spMkLst>
            <pc:docMk/>
            <pc:sldMk cId="3710335613" sldId="265"/>
            <ac:spMk id="2" creationId="{8815606F-E975-D7BA-4E0E-FE30F488ADF3}"/>
          </ac:spMkLst>
        </pc:spChg>
        <pc:spChg chg="add del mod">
          <ac:chgData name="Sharan sanjay Shirodkar" userId="9198ca17-68b7-4701-8f58-d3d3ce35f76b" providerId="ADAL" clId="{75F33FBB-DCA7-5F4A-84D1-BA3812F723ED}" dt="2022-12-15T18:59:49.202" v="709"/>
          <ac:spMkLst>
            <pc:docMk/>
            <pc:sldMk cId="3710335613" sldId="265"/>
            <ac:spMk id="3" creationId="{4AF641A7-52AA-2C5F-2E24-F48FDF0DD1BF}"/>
          </ac:spMkLst>
        </pc:spChg>
        <pc:spChg chg="mod">
          <ac:chgData name="Sharan sanjay Shirodkar" userId="9198ca17-68b7-4701-8f58-d3d3ce35f76b" providerId="ADAL" clId="{75F33FBB-DCA7-5F4A-84D1-BA3812F723ED}" dt="2022-12-15T19:09:50.381" v="1064"/>
          <ac:spMkLst>
            <pc:docMk/>
            <pc:sldMk cId="3710335613" sldId="265"/>
            <ac:spMk id="4" creationId="{C719B6D5-D7E5-255E-4187-26B77BF97DCF}"/>
          </ac:spMkLst>
        </pc:spChg>
        <pc:spChg chg="add del mod">
          <ac:chgData name="Sharan sanjay Shirodkar" userId="9198ca17-68b7-4701-8f58-d3d3ce35f76b" providerId="ADAL" clId="{75F33FBB-DCA7-5F4A-84D1-BA3812F723ED}" dt="2022-12-15T18:59:49.202" v="709"/>
          <ac:spMkLst>
            <pc:docMk/>
            <pc:sldMk cId="3710335613" sldId="265"/>
            <ac:spMk id="5" creationId="{0AF359D2-6EF4-8B53-A28E-F6A4A07E3877}"/>
          </ac:spMkLst>
        </pc:spChg>
        <pc:spChg chg="add del mod">
          <ac:chgData name="Sharan sanjay Shirodkar" userId="9198ca17-68b7-4701-8f58-d3d3ce35f76b" providerId="ADAL" clId="{75F33FBB-DCA7-5F4A-84D1-BA3812F723ED}" dt="2022-12-15T18:59:49.202" v="709"/>
          <ac:spMkLst>
            <pc:docMk/>
            <pc:sldMk cId="3710335613" sldId="265"/>
            <ac:spMk id="6" creationId="{838739D4-224B-16DE-D28C-C4BAE5ED901A}"/>
          </ac:spMkLst>
        </pc:spChg>
        <pc:spChg chg="add del mod">
          <ac:chgData name="Sharan sanjay Shirodkar" userId="9198ca17-68b7-4701-8f58-d3d3ce35f76b" providerId="ADAL" clId="{75F33FBB-DCA7-5F4A-84D1-BA3812F723ED}" dt="2022-12-15T18:59:49.202" v="709"/>
          <ac:spMkLst>
            <pc:docMk/>
            <pc:sldMk cId="3710335613" sldId="265"/>
            <ac:spMk id="7" creationId="{FEEE3471-67FC-DE8C-38EE-ABB7B301C0AC}"/>
          </ac:spMkLst>
        </pc:spChg>
        <pc:spChg chg="add del mod">
          <ac:chgData name="Sharan sanjay Shirodkar" userId="9198ca17-68b7-4701-8f58-d3d3ce35f76b" providerId="ADAL" clId="{75F33FBB-DCA7-5F4A-84D1-BA3812F723ED}" dt="2022-12-15T19:05:17.603" v="823" actId="478"/>
          <ac:spMkLst>
            <pc:docMk/>
            <pc:sldMk cId="3710335613" sldId="265"/>
            <ac:spMk id="8" creationId="{0ADDC1C2-5F3B-7C47-8635-A37AF509CA46}"/>
          </ac:spMkLst>
        </pc:spChg>
        <pc:spChg chg="add del mod">
          <ac:chgData name="Sharan sanjay Shirodkar" userId="9198ca17-68b7-4701-8f58-d3d3ce35f76b" providerId="ADAL" clId="{75F33FBB-DCA7-5F4A-84D1-BA3812F723ED}" dt="2022-12-15T19:01:51.672" v="736"/>
          <ac:spMkLst>
            <pc:docMk/>
            <pc:sldMk cId="3710335613" sldId="265"/>
            <ac:spMk id="9" creationId="{22D058A3-3815-760B-4909-1A07F267EDED}"/>
          </ac:spMkLst>
        </pc:spChg>
        <pc:spChg chg="add del mod">
          <ac:chgData name="Sharan sanjay Shirodkar" userId="9198ca17-68b7-4701-8f58-d3d3ce35f76b" providerId="ADAL" clId="{75F33FBB-DCA7-5F4A-84D1-BA3812F723ED}" dt="2022-12-15T19:02:04.626" v="739" actId="21"/>
          <ac:spMkLst>
            <pc:docMk/>
            <pc:sldMk cId="3710335613" sldId="265"/>
            <ac:spMk id="10" creationId="{6AB8AE13-7104-2D5F-E675-0B03803D6EC1}"/>
          </ac:spMkLst>
        </pc:spChg>
        <pc:spChg chg="add mod">
          <ac:chgData name="Sharan sanjay Shirodkar" userId="9198ca17-68b7-4701-8f58-d3d3ce35f76b" providerId="ADAL" clId="{75F33FBB-DCA7-5F4A-84D1-BA3812F723ED}" dt="2022-12-15T19:02:55.210" v="768" actId="1076"/>
          <ac:spMkLst>
            <pc:docMk/>
            <pc:sldMk cId="3710335613" sldId="265"/>
            <ac:spMk id="11" creationId="{1204B398-ED67-6BFE-F0FF-067974F40E07}"/>
          </ac:spMkLst>
        </pc:spChg>
        <pc:spChg chg="add del mod">
          <ac:chgData name="Sharan sanjay Shirodkar" userId="9198ca17-68b7-4701-8f58-d3d3ce35f76b" providerId="ADAL" clId="{75F33FBB-DCA7-5F4A-84D1-BA3812F723ED}" dt="2022-12-15T19:03:02.587" v="771" actId="21"/>
          <ac:spMkLst>
            <pc:docMk/>
            <pc:sldMk cId="3710335613" sldId="265"/>
            <ac:spMk id="12" creationId="{8D47D260-AA6B-3D31-8FBA-5F067DFDDCFD}"/>
          </ac:spMkLst>
        </pc:spChg>
        <pc:spChg chg="mod">
          <ac:chgData name="Sharan sanjay Shirodkar" userId="9198ca17-68b7-4701-8f58-d3d3ce35f76b" providerId="ADAL" clId="{75F33FBB-DCA7-5F4A-84D1-BA3812F723ED}" dt="2022-12-15T19:01:09.678" v="725" actId="1076"/>
          <ac:spMkLst>
            <pc:docMk/>
            <pc:sldMk cId="3710335613" sldId="265"/>
            <ac:spMk id="13" creationId="{0D3BEC73-199D-986E-FABA-83D74026E872}"/>
          </ac:spMkLst>
        </pc:spChg>
        <pc:spChg chg="mod">
          <ac:chgData name="Sharan sanjay Shirodkar" userId="9198ca17-68b7-4701-8f58-d3d3ce35f76b" providerId="ADAL" clId="{75F33FBB-DCA7-5F4A-84D1-BA3812F723ED}" dt="2022-12-15T19:00:47.645" v="721" actId="1076"/>
          <ac:spMkLst>
            <pc:docMk/>
            <pc:sldMk cId="3710335613" sldId="265"/>
            <ac:spMk id="14" creationId="{60162C33-96FA-AADC-81D4-B468044AD1B1}"/>
          </ac:spMkLst>
        </pc:spChg>
        <pc:spChg chg="mod">
          <ac:chgData name="Sharan sanjay Shirodkar" userId="9198ca17-68b7-4701-8f58-d3d3ce35f76b" providerId="ADAL" clId="{75F33FBB-DCA7-5F4A-84D1-BA3812F723ED}" dt="2022-12-15T19:04:57.044" v="800" actId="1076"/>
          <ac:spMkLst>
            <pc:docMk/>
            <pc:sldMk cId="3710335613" sldId="265"/>
            <ac:spMk id="15" creationId="{983FEDE3-DB9F-A6F1-0D56-CCC81A8A4882}"/>
          </ac:spMkLst>
        </pc:spChg>
        <pc:spChg chg="add del mod">
          <ac:chgData name="Sharan sanjay Shirodkar" userId="9198ca17-68b7-4701-8f58-d3d3ce35f76b" providerId="ADAL" clId="{75F33FBB-DCA7-5F4A-84D1-BA3812F723ED}" dt="2022-12-15T19:05:18.774" v="824" actId="478"/>
          <ac:spMkLst>
            <pc:docMk/>
            <pc:sldMk cId="3710335613" sldId="265"/>
            <ac:spMk id="16" creationId="{07D22C59-D8CB-85B5-F453-BF7272F88B56}"/>
          </ac:spMkLst>
        </pc:spChg>
        <pc:spChg chg="add del mod">
          <ac:chgData name="Sharan sanjay Shirodkar" userId="9198ca17-68b7-4701-8f58-d3d3ce35f76b" providerId="ADAL" clId="{75F33FBB-DCA7-5F4A-84D1-BA3812F723ED}" dt="2022-12-15T19:05:00.085" v="812"/>
          <ac:spMkLst>
            <pc:docMk/>
            <pc:sldMk cId="3710335613" sldId="265"/>
            <ac:spMk id="17" creationId="{33D61D71-6367-095E-8B45-F965348C62DD}"/>
          </ac:spMkLst>
        </pc:spChg>
        <pc:spChg chg="mod">
          <ac:chgData name="Sharan sanjay Shirodkar" userId="9198ca17-68b7-4701-8f58-d3d3ce35f76b" providerId="ADAL" clId="{75F33FBB-DCA7-5F4A-84D1-BA3812F723ED}" dt="2022-12-15T19:04:58.264" v="806" actId="14100"/>
          <ac:spMkLst>
            <pc:docMk/>
            <pc:sldMk cId="3710335613" sldId="265"/>
            <ac:spMk id="18" creationId="{D9347702-E3A9-FBE4-F49A-D8EA0EEC973A}"/>
          </ac:spMkLst>
        </pc:spChg>
        <pc:spChg chg="del mod">
          <ac:chgData name="Sharan sanjay Shirodkar" userId="9198ca17-68b7-4701-8f58-d3d3ce35f76b" providerId="ADAL" clId="{75F33FBB-DCA7-5F4A-84D1-BA3812F723ED}" dt="2022-12-15T19:05:24.636" v="826" actId="478"/>
          <ac:spMkLst>
            <pc:docMk/>
            <pc:sldMk cId="3710335613" sldId="265"/>
            <ac:spMk id="19" creationId="{05866E54-41B2-D805-054A-6061EC939A20}"/>
          </ac:spMkLst>
        </pc:spChg>
        <pc:spChg chg="mod">
          <ac:chgData name="Sharan sanjay Shirodkar" userId="9198ca17-68b7-4701-8f58-d3d3ce35f76b" providerId="ADAL" clId="{75F33FBB-DCA7-5F4A-84D1-BA3812F723ED}" dt="2022-12-15T19:00:55.830" v="723" actId="1076"/>
          <ac:spMkLst>
            <pc:docMk/>
            <pc:sldMk cId="3710335613" sldId="265"/>
            <ac:spMk id="20" creationId="{CA6A2655-C072-F077-56D2-88829898D867}"/>
          </ac:spMkLst>
        </pc:spChg>
        <pc:spChg chg="mod">
          <ac:chgData name="Sharan sanjay Shirodkar" userId="9198ca17-68b7-4701-8f58-d3d3ce35f76b" providerId="ADAL" clId="{75F33FBB-DCA7-5F4A-84D1-BA3812F723ED}" dt="2022-12-15T19:04:56.541" v="799" actId="1076"/>
          <ac:spMkLst>
            <pc:docMk/>
            <pc:sldMk cId="3710335613" sldId="265"/>
            <ac:spMk id="22" creationId="{EA7F3A84-CF66-B30F-D9A5-E8C71DF441DD}"/>
          </ac:spMkLst>
        </pc:spChg>
        <pc:spChg chg="mod">
          <ac:chgData name="Sharan sanjay Shirodkar" userId="9198ca17-68b7-4701-8f58-d3d3ce35f76b" providerId="ADAL" clId="{75F33FBB-DCA7-5F4A-84D1-BA3812F723ED}" dt="2022-12-15T19:04:58.182" v="805" actId="20577"/>
          <ac:spMkLst>
            <pc:docMk/>
            <pc:sldMk cId="3710335613" sldId="265"/>
            <ac:spMk id="24" creationId="{EEDCB233-2827-F393-031F-9B43575BFFAE}"/>
          </ac:spMkLst>
        </pc:spChg>
        <pc:spChg chg="mod">
          <ac:chgData name="Sharan sanjay Shirodkar" userId="9198ca17-68b7-4701-8f58-d3d3ce35f76b" providerId="ADAL" clId="{75F33FBB-DCA7-5F4A-84D1-BA3812F723ED}" dt="2022-12-15T19:02:30.642" v="757" actId="20577"/>
          <ac:spMkLst>
            <pc:docMk/>
            <pc:sldMk cId="3710335613" sldId="265"/>
            <ac:spMk id="25" creationId="{D38ED5C5-B7C5-DA66-E9D4-816CC7747CDF}"/>
          </ac:spMkLst>
        </pc:spChg>
        <pc:spChg chg="mod">
          <ac:chgData name="Sharan sanjay Shirodkar" userId="9198ca17-68b7-4701-8f58-d3d3ce35f76b" providerId="ADAL" clId="{75F33FBB-DCA7-5F4A-84D1-BA3812F723ED}" dt="2022-12-15T19:00:51.297" v="722" actId="1076"/>
          <ac:spMkLst>
            <pc:docMk/>
            <pc:sldMk cId="3710335613" sldId="265"/>
            <ac:spMk id="30" creationId="{86AEB448-99D5-A317-323F-B327ED684C7A}"/>
          </ac:spMkLst>
        </pc:spChg>
        <pc:spChg chg="mod">
          <ac:chgData name="Sharan sanjay Shirodkar" userId="9198ca17-68b7-4701-8f58-d3d3ce35f76b" providerId="ADAL" clId="{75F33FBB-DCA7-5F4A-84D1-BA3812F723ED}" dt="2022-12-15T19:04:57.145" v="801"/>
          <ac:spMkLst>
            <pc:docMk/>
            <pc:sldMk cId="3710335613" sldId="265"/>
            <ac:spMk id="33" creationId="{D9014E53-5E7F-02C9-481A-6C552A3028AB}"/>
          </ac:spMkLst>
        </pc:spChg>
        <pc:spChg chg="mod">
          <ac:chgData name="Sharan sanjay Shirodkar" userId="9198ca17-68b7-4701-8f58-d3d3ce35f76b" providerId="ADAL" clId="{75F33FBB-DCA7-5F4A-84D1-BA3812F723ED}" dt="2022-12-15T19:04:58.080" v="804" actId="1076"/>
          <ac:spMkLst>
            <pc:docMk/>
            <pc:sldMk cId="3710335613" sldId="265"/>
            <ac:spMk id="34" creationId="{C4E6E58F-3F41-E891-4BA3-301F026BE5F4}"/>
          </ac:spMkLst>
        </pc:spChg>
        <pc:spChg chg="mod">
          <ac:chgData name="Sharan sanjay Shirodkar" userId="9198ca17-68b7-4701-8f58-d3d3ce35f76b" providerId="ADAL" clId="{75F33FBB-DCA7-5F4A-84D1-BA3812F723ED}" dt="2022-12-15T19:00:32.560" v="719" actId="1076"/>
          <ac:spMkLst>
            <pc:docMk/>
            <pc:sldMk cId="3710335613" sldId="265"/>
            <ac:spMk id="35" creationId="{EC0C8130-A3AB-7304-91B1-0C98C0BD67E2}"/>
          </ac:spMkLst>
        </pc:spChg>
        <pc:spChg chg="mod">
          <ac:chgData name="Sharan sanjay Shirodkar" userId="9198ca17-68b7-4701-8f58-d3d3ce35f76b" providerId="ADAL" clId="{75F33FBB-DCA7-5F4A-84D1-BA3812F723ED}" dt="2022-12-15T19:01:04.396" v="724" actId="1076"/>
          <ac:spMkLst>
            <pc:docMk/>
            <pc:sldMk cId="3710335613" sldId="265"/>
            <ac:spMk id="37" creationId="{F1FA8A17-31E4-B551-2439-D9CF791904FA}"/>
          </ac:spMkLst>
        </pc:spChg>
        <pc:spChg chg="mod">
          <ac:chgData name="Sharan sanjay Shirodkar" userId="9198ca17-68b7-4701-8f58-d3d3ce35f76b" providerId="ADAL" clId="{75F33FBB-DCA7-5F4A-84D1-BA3812F723ED}" dt="2022-12-15T19:07:00.408" v="981" actId="20577"/>
          <ac:spMkLst>
            <pc:docMk/>
            <pc:sldMk cId="3710335613" sldId="265"/>
            <ac:spMk id="38" creationId="{1B13F121-86AA-EE02-674C-EEC91914EEC0}"/>
          </ac:spMkLst>
        </pc:spChg>
      </pc:sldChg>
      <pc:sldChg chg="addSp delSp modSp mod">
        <pc:chgData name="Sharan sanjay Shirodkar" userId="9198ca17-68b7-4701-8f58-d3d3ce35f76b" providerId="ADAL" clId="{75F33FBB-DCA7-5F4A-84D1-BA3812F723ED}" dt="2022-12-15T18:58:16.509" v="707"/>
        <pc:sldMkLst>
          <pc:docMk/>
          <pc:sldMk cId="2779696689" sldId="326"/>
        </pc:sldMkLst>
        <pc:spChg chg="mod">
          <ac:chgData name="Sharan sanjay Shirodkar" userId="9198ca17-68b7-4701-8f58-d3d3ce35f76b" providerId="ADAL" clId="{75F33FBB-DCA7-5F4A-84D1-BA3812F723ED}" dt="2022-12-15T17:08:32.632" v="250"/>
          <ac:spMkLst>
            <pc:docMk/>
            <pc:sldMk cId="2779696689" sldId="326"/>
            <ac:spMk id="4" creationId="{FA1259AF-43B8-8C13-9E57-E37956F669DB}"/>
          </ac:spMkLst>
        </pc:spChg>
        <pc:spChg chg="mod">
          <ac:chgData name="Sharan sanjay Shirodkar" userId="9198ca17-68b7-4701-8f58-d3d3ce35f76b" providerId="ADAL" clId="{75F33FBB-DCA7-5F4A-84D1-BA3812F723ED}" dt="2022-12-15T17:09:42.695" v="320" actId="20577"/>
          <ac:spMkLst>
            <pc:docMk/>
            <pc:sldMk cId="2779696689" sldId="326"/>
            <ac:spMk id="5" creationId="{D7F27CD6-6C76-5535-B0B2-B3DDAD646143}"/>
          </ac:spMkLst>
        </pc:spChg>
        <pc:spChg chg="mod">
          <ac:chgData name="Sharan sanjay Shirodkar" userId="9198ca17-68b7-4701-8f58-d3d3ce35f76b" providerId="ADAL" clId="{75F33FBB-DCA7-5F4A-84D1-BA3812F723ED}" dt="2022-12-15T18:58:16.509" v="707"/>
          <ac:spMkLst>
            <pc:docMk/>
            <pc:sldMk cId="2779696689" sldId="326"/>
            <ac:spMk id="6" creationId="{D521D0FC-BA04-2A9F-2BD3-EB89BF457B90}"/>
          </ac:spMkLst>
        </pc:spChg>
        <pc:spChg chg="add del mod">
          <ac:chgData name="Sharan sanjay Shirodkar" userId="9198ca17-68b7-4701-8f58-d3d3ce35f76b" providerId="ADAL" clId="{75F33FBB-DCA7-5F4A-84D1-BA3812F723ED}" dt="2022-12-15T17:17:46.580" v="457"/>
          <ac:spMkLst>
            <pc:docMk/>
            <pc:sldMk cId="2779696689" sldId="326"/>
            <ac:spMk id="11" creationId="{2B9562A7-A34A-5FC5-3822-34228A4329DB}"/>
          </ac:spMkLst>
        </pc:spChg>
        <pc:spChg chg="add del mod">
          <ac:chgData name="Sharan sanjay Shirodkar" userId="9198ca17-68b7-4701-8f58-d3d3ce35f76b" providerId="ADAL" clId="{75F33FBB-DCA7-5F4A-84D1-BA3812F723ED}" dt="2022-12-15T17:17:46.580" v="457"/>
          <ac:spMkLst>
            <pc:docMk/>
            <pc:sldMk cId="2779696689" sldId="326"/>
            <ac:spMk id="12" creationId="{D77CD380-6DF6-1BEB-0F9D-0AF2EA3616EE}"/>
          </ac:spMkLst>
        </pc:spChg>
        <pc:spChg chg="add del mod">
          <ac:chgData name="Sharan sanjay Shirodkar" userId="9198ca17-68b7-4701-8f58-d3d3ce35f76b" providerId="ADAL" clId="{75F33FBB-DCA7-5F4A-84D1-BA3812F723ED}" dt="2022-12-15T17:17:46.580" v="457"/>
          <ac:spMkLst>
            <pc:docMk/>
            <pc:sldMk cId="2779696689" sldId="326"/>
            <ac:spMk id="13" creationId="{6487AC89-3A81-438F-F1E1-DE68022B53D8}"/>
          </ac:spMkLst>
        </pc:spChg>
        <pc:spChg chg="add del mod">
          <ac:chgData name="Sharan sanjay Shirodkar" userId="9198ca17-68b7-4701-8f58-d3d3ce35f76b" providerId="ADAL" clId="{75F33FBB-DCA7-5F4A-84D1-BA3812F723ED}" dt="2022-12-15T17:17:46.580" v="457"/>
          <ac:spMkLst>
            <pc:docMk/>
            <pc:sldMk cId="2779696689" sldId="326"/>
            <ac:spMk id="17" creationId="{F3EF9C5E-2F4B-106D-B8F6-D0C6B43F759E}"/>
          </ac:spMkLst>
        </pc:spChg>
        <pc:spChg chg="add del mod">
          <ac:chgData name="Sharan sanjay Shirodkar" userId="9198ca17-68b7-4701-8f58-d3d3ce35f76b" providerId="ADAL" clId="{75F33FBB-DCA7-5F4A-84D1-BA3812F723ED}" dt="2022-12-15T17:17:46.580" v="457"/>
          <ac:spMkLst>
            <pc:docMk/>
            <pc:sldMk cId="2779696689" sldId="326"/>
            <ac:spMk id="18" creationId="{D96717D3-9CE5-DEF5-186D-C57FA690D58C}"/>
          </ac:spMkLst>
        </pc:spChg>
        <pc:spChg chg="add del mod">
          <ac:chgData name="Sharan sanjay Shirodkar" userId="9198ca17-68b7-4701-8f58-d3d3ce35f76b" providerId="ADAL" clId="{75F33FBB-DCA7-5F4A-84D1-BA3812F723ED}" dt="2022-12-15T17:17:46.580" v="457"/>
          <ac:spMkLst>
            <pc:docMk/>
            <pc:sldMk cId="2779696689" sldId="326"/>
            <ac:spMk id="19" creationId="{6B6F0ABA-EED5-E41F-D7A0-FA233BCF7060}"/>
          </ac:spMkLst>
        </pc:spChg>
        <pc:spChg chg="add del mod">
          <ac:chgData name="Sharan sanjay Shirodkar" userId="9198ca17-68b7-4701-8f58-d3d3ce35f76b" providerId="ADAL" clId="{75F33FBB-DCA7-5F4A-84D1-BA3812F723ED}" dt="2022-12-15T17:17:46.580" v="457"/>
          <ac:spMkLst>
            <pc:docMk/>
            <pc:sldMk cId="2779696689" sldId="326"/>
            <ac:spMk id="20" creationId="{34C6765B-0831-1D9E-CBB2-690412C61523}"/>
          </ac:spMkLst>
        </pc:spChg>
        <pc:spChg chg="add del mod">
          <ac:chgData name="Sharan sanjay Shirodkar" userId="9198ca17-68b7-4701-8f58-d3d3ce35f76b" providerId="ADAL" clId="{75F33FBB-DCA7-5F4A-84D1-BA3812F723ED}" dt="2022-12-15T17:17:46.580" v="457"/>
          <ac:spMkLst>
            <pc:docMk/>
            <pc:sldMk cId="2779696689" sldId="326"/>
            <ac:spMk id="21" creationId="{8C7E02B0-201A-C155-3DC7-5A21C2E29B34}"/>
          </ac:spMkLst>
        </pc:spChg>
        <pc:spChg chg="add del mod">
          <ac:chgData name="Sharan sanjay Shirodkar" userId="9198ca17-68b7-4701-8f58-d3d3ce35f76b" providerId="ADAL" clId="{75F33FBB-DCA7-5F4A-84D1-BA3812F723ED}" dt="2022-12-15T17:17:46.580" v="457"/>
          <ac:spMkLst>
            <pc:docMk/>
            <pc:sldMk cId="2779696689" sldId="326"/>
            <ac:spMk id="22" creationId="{2C01BFC6-4CC7-1212-C077-4FDAD145EBC8}"/>
          </ac:spMkLst>
        </pc:spChg>
        <pc:picChg chg="add del mod">
          <ac:chgData name="Sharan sanjay Shirodkar" userId="9198ca17-68b7-4701-8f58-d3d3ce35f76b" providerId="ADAL" clId="{75F33FBB-DCA7-5F4A-84D1-BA3812F723ED}" dt="2022-12-15T17:17:46.580" v="457"/>
          <ac:picMkLst>
            <pc:docMk/>
            <pc:sldMk cId="2779696689" sldId="326"/>
            <ac:picMk id="24" creationId="{C2EA8D8A-B703-1B5F-840F-DB4D455D61B2}"/>
          </ac:picMkLst>
        </pc:picChg>
        <pc:picChg chg="add del mod">
          <ac:chgData name="Sharan sanjay Shirodkar" userId="9198ca17-68b7-4701-8f58-d3d3ce35f76b" providerId="ADAL" clId="{75F33FBB-DCA7-5F4A-84D1-BA3812F723ED}" dt="2022-12-15T17:17:46.580" v="457"/>
          <ac:picMkLst>
            <pc:docMk/>
            <pc:sldMk cId="2779696689" sldId="326"/>
            <ac:picMk id="26" creationId="{3AB69539-722B-5364-68C7-8F2D8447B127}"/>
          </ac:picMkLst>
        </pc:picChg>
        <pc:picChg chg="add del mod">
          <ac:chgData name="Sharan sanjay Shirodkar" userId="9198ca17-68b7-4701-8f58-d3d3ce35f76b" providerId="ADAL" clId="{75F33FBB-DCA7-5F4A-84D1-BA3812F723ED}" dt="2022-12-15T17:17:46.580" v="457"/>
          <ac:picMkLst>
            <pc:docMk/>
            <pc:sldMk cId="2779696689" sldId="326"/>
            <ac:picMk id="28" creationId="{D6ADE996-AE03-CBF2-C676-D32AA0364958}"/>
          </ac:picMkLst>
        </pc:picChg>
      </pc:sldChg>
      <pc:sldChg chg="addSp delSp modSp new mod">
        <pc:chgData name="Sharan sanjay Shirodkar" userId="9198ca17-68b7-4701-8f58-d3d3ce35f76b" providerId="ADAL" clId="{75F33FBB-DCA7-5F4A-84D1-BA3812F723ED}" dt="2022-12-15T17:14:57.639" v="419" actId="22"/>
        <pc:sldMkLst>
          <pc:docMk/>
          <pc:sldMk cId="1984789284" sldId="327"/>
        </pc:sldMkLst>
        <pc:spChg chg="mod">
          <ac:chgData name="Sharan sanjay Shirodkar" userId="9198ca17-68b7-4701-8f58-d3d3ce35f76b" providerId="ADAL" clId="{75F33FBB-DCA7-5F4A-84D1-BA3812F723ED}" dt="2022-12-15T17:04:23.940" v="158" actId="20577"/>
          <ac:spMkLst>
            <pc:docMk/>
            <pc:sldMk cId="1984789284" sldId="327"/>
            <ac:spMk id="2" creationId="{598F6A45-84AB-A0BB-A268-BC66F2897964}"/>
          </ac:spMkLst>
        </pc:spChg>
        <pc:spChg chg="del">
          <ac:chgData name="Sharan sanjay Shirodkar" userId="9198ca17-68b7-4701-8f58-d3d3ce35f76b" providerId="ADAL" clId="{75F33FBB-DCA7-5F4A-84D1-BA3812F723ED}" dt="2022-12-15T17:05:22.710" v="159" actId="478"/>
          <ac:spMkLst>
            <pc:docMk/>
            <pc:sldMk cId="1984789284" sldId="327"/>
            <ac:spMk id="3" creationId="{198AE898-E7C9-0026-606C-A9226E1C5432}"/>
          </ac:spMkLst>
        </pc:spChg>
        <pc:spChg chg="add del mod">
          <ac:chgData name="Sharan sanjay Shirodkar" userId="9198ca17-68b7-4701-8f58-d3d3ce35f76b" providerId="ADAL" clId="{75F33FBB-DCA7-5F4A-84D1-BA3812F723ED}" dt="2022-12-15T17:05:30.949" v="163"/>
          <ac:spMkLst>
            <pc:docMk/>
            <pc:sldMk cId="1984789284" sldId="327"/>
            <ac:spMk id="4" creationId="{3284A01A-08CE-A03A-3BE4-9C48655D0E0F}"/>
          </ac:spMkLst>
        </pc:spChg>
        <pc:spChg chg="add del mod">
          <ac:chgData name="Sharan sanjay Shirodkar" userId="9198ca17-68b7-4701-8f58-d3d3ce35f76b" providerId="ADAL" clId="{75F33FBB-DCA7-5F4A-84D1-BA3812F723ED}" dt="2022-12-15T17:06:09.907" v="175" actId="478"/>
          <ac:spMkLst>
            <pc:docMk/>
            <pc:sldMk cId="1984789284" sldId="327"/>
            <ac:spMk id="5" creationId="{3E703F61-5057-EE93-8254-4FF4CE07506F}"/>
          </ac:spMkLst>
        </pc:spChg>
        <pc:spChg chg="add del mod">
          <ac:chgData name="Sharan sanjay Shirodkar" userId="9198ca17-68b7-4701-8f58-d3d3ce35f76b" providerId="ADAL" clId="{75F33FBB-DCA7-5F4A-84D1-BA3812F723ED}" dt="2022-12-15T17:06:11.455" v="176" actId="478"/>
          <ac:spMkLst>
            <pc:docMk/>
            <pc:sldMk cId="1984789284" sldId="327"/>
            <ac:spMk id="6" creationId="{4253BCD6-F024-4E9A-F685-1E2A93959803}"/>
          </ac:spMkLst>
        </pc:spChg>
        <pc:spChg chg="add del mod">
          <ac:chgData name="Sharan sanjay Shirodkar" userId="9198ca17-68b7-4701-8f58-d3d3ce35f76b" providerId="ADAL" clId="{75F33FBB-DCA7-5F4A-84D1-BA3812F723ED}" dt="2022-12-15T17:06:08.133" v="174" actId="478"/>
          <ac:spMkLst>
            <pc:docMk/>
            <pc:sldMk cId="1984789284" sldId="327"/>
            <ac:spMk id="7" creationId="{BAA3FB16-BB2A-4D9D-99A1-2CA1A1C251D2}"/>
          </ac:spMkLst>
        </pc:spChg>
        <pc:spChg chg="add del mod">
          <ac:chgData name="Sharan sanjay Shirodkar" userId="9198ca17-68b7-4701-8f58-d3d3ce35f76b" providerId="ADAL" clId="{75F33FBB-DCA7-5F4A-84D1-BA3812F723ED}" dt="2022-12-15T17:06:13.456" v="177" actId="478"/>
          <ac:spMkLst>
            <pc:docMk/>
            <pc:sldMk cId="1984789284" sldId="327"/>
            <ac:spMk id="8" creationId="{68571411-7BB2-77D2-67D3-490489F193CC}"/>
          </ac:spMkLst>
        </pc:spChg>
        <pc:spChg chg="add del mod">
          <ac:chgData name="Sharan sanjay Shirodkar" userId="9198ca17-68b7-4701-8f58-d3d3ce35f76b" providerId="ADAL" clId="{75F33FBB-DCA7-5F4A-84D1-BA3812F723ED}" dt="2022-12-15T17:06:15.040" v="178" actId="478"/>
          <ac:spMkLst>
            <pc:docMk/>
            <pc:sldMk cId="1984789284" sldId="327"/>
            <ac:spMk id="9" creationId="{EDF3A2E4-78DA-FA9E-FC1E-2A533ABA4E2B}"/>
          </ac:spMkLst>
        </pc:spChg>
        <pc:spChg chg="add del">
          <ac:chgData name="Sharan sanjay Shirodkar" userId="9198ca17-68b7-4701-8f58-d3d3ce35f76b" providerId="ADAL" clId="{75F33FBB-DCA7-5F4A-84D1-BA3812F723ED}" dt="2022-12-15T17:14:57.639" v="419" actId="22"/>
          <ac:spMkLst>
            <pc:docMk/>
            <pc:sldMk cId="1984789284" sldId="327"/>
            <ac:spMk id="11" creationId="{2CC2E81A-FE98-1F2B-BF27-4FC2D4C4B7CC}"/>
          </ac:spMkLst>
        </pc:spChg>
      </pc:sldChg>
      <pc:sldChg chg="addSp delSp modSp new del mod setBg">
        <pc:chgData name="Sharan sanjay Shirodkar" userId="9198ca17-68b7-4701-8f58-d3d3ce35f76b" providerId="ADAL" clId="{75F33FBB-DCA7-5F4A-84D1-BA3812F723ED}" dt="2022-12-15T17:29:11.451" v="684" actId="2696"/>
        <pc:sldMkLst>
          <pc:docMk/>
          <pc:sldMk cId="345155632" sldId="328"/>
        </pc:sldMkLst>
        <pc:spChg chg="del">
          <ac:chgData name="Sharan sanjay Shirodkar" userId="9198ca17-68b7-4701-8f58-d3d3ce35f76b" providerId="ADAL" clId="{75F33FBB-DCA7-5F4A-84D1-BA3812F723ED}" dt="2022-12-15T17:15:05.816" v="421"/>
          <ac:spMkLst>
            <pc:docMk/>
            <pc:sldMk cId="345155632" sldId="328"/>
            <ac:spMk id="2" creationId="{3C178F21-638C-A6B7-2464-F834C3E8F46D}"/>
          </ac:spMkLst>
        </pc:spChg>
        <pc:spChg chg="del">
          <ac:chgData name="Sharan sanjay Shirodkar" userId="9198ca17-68b7-4701-8f58-d3d3ce35f76b" providerId="ADAL" clId="{75F33FBB-DCA7-5F4A-84D1-BA3812F723ED}" dt="2022-12-15T17:15:43.513" v="428" actId="478"/>
          <ac:spMkLst>
            <pc:docMk/>
            <pc:sldMk cId="345155632" sldId="328"/>
            <ac:spMk id="3" creationId="{D670FDDE-2A0E-DC87-9283-63B839B7C6C9}"/>
          </ac:spMkLst>
        </pc:spChg>
        <pc:spChg chg="add mod ord">
          <ac:chgData name="Sharan sanjay Shirodkar" userId="9198ca17-68b7-4701-8f58-d3d3ce35f76b" providerId="ADAL" clId="{75F33FBB-DCA7-5F4A-84D1-BA3812F723ED}" dt="2022-12-15T17:28:58.620" v="682" actId="26606"/>
          <ac:spMkLst>
            <pc:docMk/>
            <pc:sldMk cId="345155632" sldId="328"/>
            <ac:spMk id="4" creationId="{8CAA0B12-C49F-C393-3F59-426261C07E86}"/>
          </ac:spMkLst>
        </pc:spChg>
        <pc:spChg chg="add del mod">
          <ac:chgData name="Sharan sanjay Shirodkar" userId="9198ca17-68b7-4701-8f58-d3d3ce35f76b" providerId="ADAL" clId="{75F33FBB-DCA7-5F4A-84D1-BA3812F723ED}" dt="2022-12-15T17:15:26.080" v="425" actId="478"/>
          <ac:spMkLst>
            <pc:docMk/>
            <pc:sldMk cId="345155632" sldId="328"/>
            <ac:spMk id="5" creationId="{8D8456A5-2420-DF60-825D-6B5CA9178AF5}"/>
          </ac:spMkLst>
        </pc:spChg>
        <pc:spChg chg="add mod">
          <ac:chgData name="Sharan sanjay Shirodkar" userId="9198ca17-68b7-4701-8f58-d3d3ce35f76b" providerId="ADAL" clId="{75F33FBB-DCA7-5F4A-84D1-BA3812F723ED}" dt="2022-12-15T17:28:58.620" v="682" actId="26606"/>
          <ac:spMkLst>
            <pc:docMk/>
            <pc:sldMk cId="345155632" sldId="328"/>
            <ac:spMk id="6" creationId="{FD9BC49B-9B9F-5790-065A-136C588A969A}"/>
          </ac:spMkLst>
        </pc:spChg>
        <pc:spChg chg="add del mod">
          <ac:chgData name="Sharan sanjay Shirodkar" userId="9198ca17-68b7-4701-8f58-d3d3ce35f76b" providerId="ADAL" clId="{75F33FBB-DCA7-5F4A-84D1-BA3812F723ED}" dt="2022-12-15T17:15:59.298" v="430"/>
          <ac:spMkLst>
            <pc:docMk/>
            <pc:sldMk cId="345155632" sldId="328"/>
            <ac:spMk id="7" creationId="{E42F5EC0-AF00-95E3-293F-B81BCE6250E5}"/>
          </ac:spMkLst>
        </pc:spChg>
        <pc:spChg chg="add del mod">
          <ac:chgData name="Sharan sanjay Shirodkar" userId="9198ca17-68b7-4701-8f58-d3d3ce35f76b" providerId="ADAL" clId="{75F33FBB-DCA7-5F4A-84D1-BA3812F723ED}" dt="2022-12-15T17:17:00.337" v="449" actId="478"/>
          <ac:spMkLst>
            <pc:docMk/>
            <pc:sldMk cId="345155632" sldId="328"/>
            <ac:spMk id="8" creationId="{D00C58D3-FD8D-7926-6801-E0F21D9F0DC9}"/>
          </ac:spMkLst>
        </pc:spChg>
        <pc:spChg chg="add del mod">
          <ac:chgData name="Sharan sanjay Shirodkar" userId="9198ca17-68b7-4701-8f58-d3d3ce35f76b" providerId="ADAL" clId="{75F33FBB-DCA7-5F4A-84D1-BA3812F723ED}" dt="2022-12-15T17:17:38.478" v="455" actId="478"/>
          <ac:spMkLst>
            <pc:docMk/>
            <pc:sldMk cId="345155632" sldId="328"/>
            <ac:spMk id="9" creationId="{77C64B23-463D-09EC-DE38-A95E4E01A9CF}"/>
          </ac:spMkLst>
        </pc:spChg>
        <pc:spChg chg="add del mod">
          <ac:chgData name="Sharan sanjay Shirodkar" userId="9198ca17-68b7-4701-8f58-d3d3ce35f76b" providerId="ADAL" clId="{75F33FBB-DCA7-5F4A-84D1-BA3812F723ED}" dt="2022-12-15T17:17:38.478" v="455" actId="478"/>
          <ac:spMkLst>
            <pc:docMk/>
            <pc:sldMk cId="345155632" sldId="328"/>
            <ac:spMk id="10" creationId="{EF9E01D5-F5FA-CADD-D888-A053EC93B8BD}"/>
          </ac:spMkLst>
        </pc:spChg>
        <pc:spChg chg="add del mod">
          <ac:chgData name="Sharan sanjay Shirodkar" userId="9198ca17-68b7-4701-8f58-d3d3ce35f76b" providerId="ADAL" clId="{75F33FBB-DCA7-5F4A-84D1-BA3812F723ED}" dt="2022-12-15T17:17:38.478" v="455" actId="478"/>
          <ac:spMkLst>
            <pc:docMk/>
            <pc:sldMk cId="345155632" sldId="328"/>
            <ac:spMk id="11" creationId="{3FE30D63-2812-66EB-45D3-5797C4687B11}"/>
          </ac:spMkLst>
        </pc:spChg>
        <pc:spChg chg="add del mod">
          <ac:chgData name="Sharan sanjay Shirodkar" userId="9198ca17-68b7-4701-8f58-d3d3ce35f76b" providerId="ADAL" clId="{75F33FBB-DCA7-5F4A-84D1-BA3812F723ED}" dt="2022-12-15T17:17:25.155" v="451" actId="478"/>
          <ac:spMkLst>
            <pc:docMk/>
            <pc:sldMk cId="345155632" sldId="328"/>
            <ac:spMk id="12" creationId="{CFBA17DC-F78D-328F-EF6C-677C10FCE1D7}"/>
          </ac:spMkLst>
        </pc:spChg>
        <pc:spChg chg="add del mod">
          <ac:chgData name="Sharan sanjay Shirodkar" userId="9198ca17-68b7-4701-8f58-d3d3ce35f76b" providerId="ADAL" clId="{75F33FBB-DCA7-5F4A-84D1-BA3812F723ED}" dt="2022-12-15T17:17:28.844" v="453" actId="478"/>
          <ac:spMkLst>
            <pc:docMk/>
            <pc:sldMk cId="345155632" sldId="328"/>
            <ac:spMk id="13" creationId="{2AFA058F-C4FE-0598-94F6-F660AA277083}"/>
          </ac:spMkLst>
        </pc:spChg>
        <pc:spChg chg="add del mod">
          <ac:chgData name="Sharan sanjay Shirodkar" userId="9198ca17-68b7-4701-8f58-d3d3ce35f76b" providerId="ADAL" clId="{75F33FBB-DCA7-5F4A-84D1-BA3812F723ED}" dt="2022-12-15T17:17:31.928" v="454" actId="478"/>
          <ac:spMkLst>
            <pc:docMk/>
            <pc:sldMk cId="345155632" sldId="328"/>
            <ac:spMk id="14" creationId="{D3793BC5-E634-B856-FB89-F49D063F97D1}"/>
          </ac:spMkLst>
        </pc:spChg>
        <pc:spChg chg="add del mod">
          <ac:chgData name="Sharan sanjay Shirodkar" userId="9198ca17-68b7-4701-8f58-d3d3ce35f76b" providerId="ADAL" clId="{75F33FBB-DCA7-5F4A-84D1-BA3812F723ED}" dt="2022-12-15T17:17:38.478" v="455" actId="478"/>
          <ac:spMkLst>
            <pc:docMk/>
            <pc:sldMk cId="345155632" sldId="328"/>
            <ac:spMk id="15" creationId="{D383F673-DF62-738C-41BD-782D83666146}"/>
          </ac:spMkLst>
        </pc:spChg>
        <pc:spChg chg="add del mod">
          <ac:chgData name="Sharan sanjay Shirodkar" userId="9198ca17-68b7-4701-8f58-d3d3ce35f76b" providerId="ADAL" clId="{75F33FBB-DCA7-5F4A-84D1-BA3812F723ED}" dt="2022-12-15T17:17:38.478" v="455" actId="478"/>
          <ac:spMkLst>
            <pc:docMk/>
            <pc:sldMk cId="345155632" sldId="328"/>
            <ac:spMk id="16" creationId="{2AE94021-B5C4-1E7C-F24F-D480C897851C}"/>
          </ac:spMkLst>
        </pc:spChg>
        <pc:spChg chg="add del mod">
          <ac:chgData name="Sharan sanjay Shirodkar" userId="9198ca17-68b7-4701-8f58-d3d3ce35f76b" providerId="ADAL" clId="{75F33FBB-DCA7-5F4A-84D1-BA3812F723ED}" dt="2022-12-15T17:17:38.478" v="455" actId="478"/>
          <ac:spMkLst>
            <pc:docMk/>
            <pc:sldMk cId="345155632" sldId="328"/>
            <ac:spMk id="17" creationId="{C42855E3-9209-E583-BBFB-AE215E0FD19A}"/>
          </ac:spMkLst>
        </pc:spChg>
        <pc:spChg chg="add del mod">
          <ac:chgData name="Sharan sanjay Shirodkar" userId="9198ca17-68b7-4701-8f58-d3d3ce35f76b" providerId="ADAL" clId="{75F33FBB-DCA7-5F4A-84D1-BA3812F723ED}" dt="2022-12-15T17:17:58.196" v="459"/>
          <ac:spMkLst>
            <pc:docMk/>
            <pc:sldMk cId="345155632" sldId="328"/>
            <ac:spMk id="21" creationId="{A5D9F1F1-887C-4920-E227-3FA9CB11F702}"/>
          </ac:spMkLst>
        </pc:spChg>
        <pc:spChg chg="add del mod">
          <ac:chgData name="Sharan sanjay Shirodkar" userId="9198ca17-68b7-4701-8f58-d3d3ce35f76b" providerId="ADAL" clId="{75F33FBB-DCA7-5F4A-84D1-BA3812F723ED}" dt="2022-12-15T17:17:58.196" v="459"/>
          <ac:spMkLst>
            <pc:docMk/>
            <pc:sldMk cId="345155632" sldId="328"/>
            <ac:spMk id="22" creationId="{B0D4932E-5ECB-BF74-38E8-76B5F4F29519}"/>
          </ac:spMkLst>
        </pc:spChg>
        <pc:spChg chg="add del mod">
          <ac:chgData name="Sharan sanjay Shirodkar" userId="9198ca17-68b7-4701-8f58-d3d3ce35f76b" providerId="ADAL" clId="{75F33FBB-DCA7-5F4A-84D1-BA3812F723ED}" dt="2022-12-15T17:17:58.196" v="459"/>
          <ac:spMkLst>
            <pc:docMk/>
            <pc:sldMk cId="345155632" sldId="328"/>
            <ac:spMk id="23" creationId="{DFE3AC07-9B63-100D-FB34-32950452AFDF}"/>
          </ac:spMkLst>
        </pc:spChg>
        <pc:spChg chg="add del mod">
          <ac:chgData name="Sharan sanjay Shirodkar" userId="9198ca17-68b7-4701-8f58-d3d3ce35f76b" providerId="ADAL" clId="{75F33FBB-DCA7-5F4A-84D1-BA3812F723ED}" dt="2022-12-15T17:17:58.196" v="459"/>
          <ac:spMkLst>
            <pc:docMk/>
            <pc:sldMk cId="345155632" sldId="328"/>
            <ac:spMk id="24" creationId="{20C341D3-630B-48A9-26A8-367C0167437A}"/>
          </ac:spMkLst>
        </pc:spChg>
        <pc:spChg chg="add del mod">
          <ac:chgData name="Sharan sanjay Shirodkar" userId="9198ca17-68b7-4701-8f58-d3d3ce35f76b" providerId="ADAL" clId="{75F33FBB-DCA7-5F4A-84D1-BA3812F723ED}" dt="2022-12-15T17:17:58.196" v="459"/>
          <ac:spMkLst>
            <pc:docMk/>
            <pc:sldMk cId="345155632" sldId="328"/>
            <ac:spMk id="25" creationId="{8A554969-3DEB-DA66-A695-88D34D93B642}"/>
          </ac:spMkLst>
        </pc:spChg>
        <pc:spChg chg="add del mod">
          <ac:chgData name="Sharan sanjay Shirodkar" userId="9198ca17-68b7-4701-8f58-d3d3ce35f76b" providerId="ADAL" clId="{75F33FBB-DCA7-5F4A-84D1-BA3812F723ED}" dt="2022-12-15T17:17:58.196" v="459"/>
          <ac:spMkLst>
            <pc:docMk/>
            <pc:sldMk cId="345155632" sldId="328"/>
            <ac:spMk id="26" creationId="{E6C8F864-B958-35AF-55DA-0E80238EC08F}"/>
          </ac:spMkLst>
        </pc:spChg>
        <pc:spChg chg="add del mod">
          <ac:chgData name="Sharan sanjay Shirodkar" userId="9198ca17-68b7-4701-8f58-d3d3ce35f76b" providerId="ADAL" clId="{75F33FBB-DCA7-5F4A-84D1-BA3812F723ED}" dt="2022-12-15T17:17:58.196" v="459"/>
          <ac:spMkLst>
            <pc:docMk/>
            <pc:sldMk cId="345155632" sldId="328"/>
            <ac:spMk id="27" creationId="{7C50D4E4-B14B-D30E-1FAF-9981E8535852}"/>
          </ac:spMkLst>
        </pc:spChg>
        <pc:spChg chg="add del mod">
          <ac:chgData name="Sharan sanjay Shirodkar" userId="9198ca17-68b7-4701-8f58-d3d3ce35f76b" providerId="ADAL" clId="{75F33FBB-DCA7-5F4A-84D1-BA3812F723ED}" dt="2022-12-15T17:17:58.196" v="459"/>
          <ac:spMkLst>
            <pc:docMk/>
            <pc:sldMk cId="345155632" sldId="328"/>
            <ac:spMk id="28" creationId="{5585E415-1EB8-B7B5-7F12-C79B20DEC59F}"/>
          </ac:spMkLst>
        </pc:spChg>
        <pc:spChg chg="add del mod">
          <ac:chgData name="Sharan sanjay Shirodkar" userId="9198ca17-68b7-4701-8f58-d3d3ce35f76b" providerId="ADAL" clId="{75F33FBB-DCA7-5F4A-84D1-BA3812F723ED}" dt="2022-12-15T17:17:58.196" v="459"/>
          <ac:spMkLst>
            <pc:docMk/>
            <pc:sldMk cId="345155632" sldId="328"/>
            <ac:spMk id="29" creationId="{908162B8-2B7D-40FA-5BB5-AD29BD8A1A33}"/>
          </ac:spMkLst>
        </pc:spChg>
        <pc:spChg chg="add mod">
          <ac:chgData name="Sharan sanjay Shirodkar" userId="9198ca17-68b7-4701-8f58-d3d3ce35f76b" providerId="ADAL" clId="{75F33FBB-DCA7-5F4A-84D1-BA3812F723ED}" dt="2022-12-15T17:28:58.620" v="682" actId="26606"/>
          <ac:spMkLst>
            <pc:docMk/>
            <pc:sldMk cId="345155632" sldId="328"/>
            <ac:spMk id="33" creationId="{98771B5B-C167-43BC-7A26-174DC9DE0705}"/>
          </ac:spMkLst>
        </pc:spChg>
        <pc:spChg chg="add mod">
          <ac:chgData name="Sharan sanjay Shirodkar" userId="9198ca17-68b7-4701-8f58-d3d3ce35f76b" providerId="ADAL" clId="{75F33FBB-DCA7-5F4A-84D1-BA3812F723ED}" dt="2022-12-15T17:28:58.620" v="682" actId="26606"/>
          <ac:spMkLst>
            <pc:docMk/>
            <pc:sldMk cId="345155632" sldId="328"/>
            <ac:spMk id="34" creationId="{161763B5-C0B7-A550-FD6C-7FC42BD687AA}"/>
          </ac:spMkLst>
        </pc:spChg>
        <pc:spChg chg="add mod">
          <ac:chgData name="Sharan sanjay Shirodkar" userId="9198ca17-68b7-4701-8f58-d3d3ce35f76b" providerId="ADAL" clId="{75F33FBB-DCA7-5F4A-84D1-BA3812F723ED}" dt="2022-12-15T17:28:58.620" v="682" actId="26606"/>
          <ac:spMkLst>
            <pc:docMk/>
            <pc:sldMk cId="345155632" sldId="328"/>
            <ac:spMk id="35" creationId="{6DDA9E16-0858-61B5-C06F-FF8C5F888B10}"/>
          </ac:spMkLst>
        </pc:spChg>
        <pc:spChg chg="add del mod">
          <ac:chgData name="Sharan sanjay Shirodkar" userId="9198ca17-68b7-4701-8f58-d3d3ce35f76b" providerId="ADAL" clId="{75F33FBB-DCA7-5F4A-84D1-BA3812F723ED}" dt="2022-12-15T17:27:24.175" v="549" actId="478"/>
          <ac:spMkLst>
            <pc:docMk/>
            <pc:sldMk cId="345155632" sldId="328"/>
            <ac:spMk id="36" creationId="{8C7ED35D-4405-0AB4-25C3-0A24E01AB03A}"/>
          </ac:spMkLst>
        </pc:spChg>
        <pc:spChg chg="add mod ord">
          <ac:chgData name="Sharan sanjay Shirodkar" userId="9198ca17-68b7-4701-8f58-d3d3ce35f76b" providerId="ADAL" clId="{75F33FBB-DCA7-5F4A-84D1-BA3812F723ED}" dt="2022-12-15T17:28:58.672" v="683" actId="27636"/>
          <ac:spMkLst>
            <pc:docMk/>
            <pc:sldMk cId="345155632" sldId="328"/>
            <ac:spMk id="37" creationId="{BF8ED545-2273-DCA5-1D63-7B6694B4B0ED}"/>
          </ac:spMkLst>
        </pc:spChg>
        <pc:spChg chg="add">
          <ac:chgData name="Sharan sanjay Shirodkar" userId="9198ca17-68b7-4701-8f58-d3d3ce35f76b" providerId="ADAL" clId="{75F33FBB-DCA7-5F4A-84D1-BA3812F723ED}" dt="2022-12-15T17:28:58.620" v="682" actId="26606"/>
          <ac:spMkLst>
            <pc:docMk/>
            <pc:sldMk cId="345155632" sldId="328"/>
            <ac:spMk id="42" creationId="{4281BC32-FF58-4898-A6B5-7B3D059BCEB0}"/>
          </ac:spMkLst>
        </pc:spChg>
        <pc:spChg chg="add">
          <ac:chgData name="Sharan sanjay Shirodkar" userId="9198ca17-68b7-4701-8f58-d3d3ce35f76b" providerId="ADAL" clId="{75F33FBB-DCA7-5F4A-84D1-BA3812F723ED}" dt="2022-12-15T17:28:58.620" v="682" actId="26606"/>
          <ac:spMkLst>
            <pc:docMk/>
            <pc:sldMk cId="345155632" sldId="328"/>
            <ac:spMk id="44" creationId="{0D614406-135F-4875-9C87-53822CB19ABB}"/>
          </ac:spMkLst>
        </pc:spChg>
        <pc:spChg chg="add">
          <ac:chgData name="Sharan sanjay Shirodkar" userId="9198ca17-68b7-4701-8f58-d3d3ce35f76b" providerId="ADAL" clId="{75F33FBB-DCA7-5F4A-84D1-BA3812F723ED}" dt="2022-12-15T17:28:58.620" v="682" actId="26606"/>
          <ac:spMkLst>
            <pc:docMk/>
            <pc:sldMk cId="345155632" sldId="328"/>
            <ac:spMk id="46" creationId="{A47020BD-3785-4628-8C5E-A4011B43EF88}"/>
          </ac:spMkLst>
        </pc:spChg>
        <pc:picChg chg="add del mod">
          <ac:chgData name="Sharan sanjay Shirodkar" userId="9198ca17-68b7-4701-8f58-d3d3ce35f76b" providerId="ADAL" clId="{75F33FBB-DCA7-5F4A-84D1-BA3812F723ED}" dt="2022-12-15T17:17:27.370" v="452" actId="478"/>
          <ac:picMkLst>
            <pc:docMk/>
            <pc:sldMk cId="345155632" sldId="328"/>
            <ac:picMk id="18" creationId="{61073F4C-2A6E-7F8A-64CE-E0E8CBA0A4DF}"/>
          </ac:picMkLst>
        </pc:picChg>
        <pc:picChg chg="add del mod">
          <ac:chgData name="Sharan sanjay Shirodkar" userId="9198ca17-68b7-4701-8f58-d3d3ce35f76b" providerId="ADAL" clId="{75F33FBB-DCA7-5F4A-84D1-BA3812F723ED}" dt="2022-12-15T17:17:38.478" v="455" actId="478"/>
          <ac:picMkLst>
            <pc:docMk/>
            <pc:sldMk cId="345155632" sldId="328"/>
            <ac:picMk id="19" creationId="{91CBA52A-06F8-DEA0-D4A5-F3015E406376}"/>
          </ac:picMkLst>
        </pc:picChg>
        <pc:picChg chg="add del mod">
          <ac:chgData name="Sharan sanjay Shirodkar" userId="9198ca17-68b7-4701-8f58-d3d3ce35f76b" providerId="ADAL" clId="{75F33FBB-DCA7-5F4A-84D1-BA3812F723ED}" dt="2022-12-15T17:17:38.478" v="455" actId="478"/>
          <ac:picMkLst>
            <pc:docMk/>
            <pc:sldMk cId="345155632" sldId="328"/>
            <ac:picMk id="20" creationId="{06EE3810-A781-151A-9FCC-CF116BC9B856}"/>
          </ac:picMkLst>
        </pc:picChg>
        <pc:picChg chg="add del mod">
          <ac:chgData name="Sharan sanjay Shirodkar" userId="9198ca17-68b7-4701-8f58-d3d3ce35f76b" providerId="ADAL" clId="{75F33FBB-DCA7-5F4A-84D1-BA3812F723ED}" dt="2022-12-15T17:17:58.196" v="459"/>
          <ac:picMkLst>
            <pc:docMk/>
            <pc:sldMk cId="345155632" sldId="328"/>
            <ac:picMk id="30" creationId="{FF855E47-8035-FB9E-2545-6221BC0C5747}"/>
          </ac:picMkLst>
        </pc:picChg>
        <pc:picChg chg="add del mod">
          <ac:chgData name="Sharan sanjay Shirodkar" userId="9198ca17-68b7-4701-8f58-d3d3ce35f76b" providerId="ADAL" clId="{75F33FBB-DCA7-5F4A-84D1-BA3812F723ED}" dt="2022-12-15T17:17:58.196" v="459"/>
          <ac:picMkLst>
            <pc:docMk/>
            <pc:sldMk cId="345155632" sldId="328"/>
            <ac:picMk id="31" creationId="{09CC92BE-EBD6-C3E2-CA39-64866FA0F3AC}"/>
          </ac:picMkLst>
        </pc:picChg>
        <pc:picChg chg="add del mod">
          <ac:chgData name="Sharan sanjay Shirodkar" userId="9198ca17-68b7-4701-8f58-d3d3ce35f76b" providerId="ADAL" clId="{75F33FBB-DCA7-5F4A-84D1-BA3812F723ED}" dt="2022-12-15T17:17:58.196" v="459"/>
          <ac:picMkLst>
            <pc:docMk/>
            <pc:sldMk cId="345155632" sldId="328"/>
            <ac:picMk id="32" creationId="{8CB3BC6E-3F64-0609-96A8-247148FC0DA3}"/>
          </ac:picMkLst>
        </pc:picChg>
      </pc:sldChg>
      <pc:sldChg chg="new del">
        <pc:chgData name="Sharan sanjay Shirodkar" userId="9198ca17-68b7-4701-8f58-d3d3ce35f76b" providerId="ADAL" clId="{75F33FBB-DCA7-5F4A-84D1-BA3812F723ED}" dt="2022-12-15T17:06:20.074" v="180" actId="2696"/>
        <pc:sldMkLst>
          <pc:docMk/>
          <pc:sldMk cId="391477995" sldId="328"/>
        </pc:sldMkLst>
      </pc:sldChg>
    </pc:docChg>
  </pc:docChgLst>
  <pc:docChgLst>
    <pc:chgData name="Siddi, Nikhitha" userId="S::nsiddi@purdue.edu::ec481783-f037-445a-b208-b31db2ae631a" providerId="AD" clId="Web-{11F340C5-6FAB-4947-A6ED-325C089EAEFB}"/>
    <pc:docChg chg="modSld">
      <pc:chgData name="Siddi, Nikhitha" userId="S::nsiddi@purdue.edu::ec481783-f037-445a-b208-b31db2ae631a" providerId="AD" clId="Web-{11F340C5-6FAB-4947-A6ED-325C089EAEFB}" dt="2022-12-16T02:06:50.280" v="468" actId="20577"/>
      <pc:docMkLst>
        <pc:docMk/>
      </pc:docMkLst>
      <pc:sldChg chg="modSp">
        <pc:chgData name="Siddi, Nikhitha" userId="S::nsiddi@purdue.edu::ec481783-f037-445a-b208-b31db2ae631a" providerId="AD" clId="Web-{11F340C5-6FAB-4947-A6ED-325C089EAEFB}" dt="2022-12-16T02:06:50.280" v="468" actId="20577"/>
        <pc:sldMkLst>
          <pc:docMk/>
          <pc:sldMk cId="1983322379" sldId="380"/>
        </pc:sldMkLst>
        <pc:spChg chg="mod">
          <ac:chgData name="Siddi, Nikhitha" userId="S::nsiddi@purdue.edu::ec481783-f037-445a-b208-b31db2ae631a" providerId="AD" clId="Web-{11F340C5-6FAB-4947-A6ED-325C089EAEFB}" dt="2022-12-16T02:06:50.280" v="468" actId="20577"/>
          <ac:spMkLst>
            <pc:docMk/>
            <pc:sldMk cId="1983322379" sldId="380"/>
            <ac:spMk id="8" creationId="{BF05A47C-19B8-CDB2-3540-3BFB6B48774D}"/>
          </ac:spMkLst>
        </pc:spChg>
      </pc:sldChg>
    </pc:docChg>
  </pc:docChgLst>
  <pc:docChgLst>
    <pc:chgData name="Amisha Santosh Turkel" userId="6b355252-4e21-4bb0-a943-24f44d6db80b" providerId="ADAL" clId="{F7225DA6-A1B1-4F94-AB75-26515E9CDB3C}"/>
    <pc:docChg chg="undo custSel addSld delSld modSld sldOrd">
      <pc:chgData name="Amisha Santosh Turkel" userId="6b355252-4e21-4bb0-a943-24f44d6db80b" providerId="ADAL" clId="{F7225DA6-A1B1-4F94-AB75-26515E9CDB3C}" dt="2022-12-16T04:27:20.126" v="1062" actId="1076"/>
      <pc:docMkLst>
        <pc:docMk/>
      </pc:docMkLst>
      <pc:sldChg chg="modSp mod">
        <pc:chgData name="Amisha Santosh Turkel" userId="6b355252-4e21-4bb0-a943-24f44d6db80b" providerId="ADAL" clId="{F7225DA6-A1B1-4F94-AB75-26515E9CDB3C}" dt="2022-12-16T00:24:13.608" v="144" actId="20577"/>
        <pc:sldMkLst>
          <pc:docMk/>
          <pc:sldMk cId="1304345899" sldId="256"/>
        </pc:sldMkLst>
        <pc:spChg chg="mod">
          <ac:chgData name="Amisha Santosh Turkel" userId="6b355252-4e21-4bb0-a943-24f44d6db80b" providerId="ADAL" clId="{F7225DA6-A1B1-4F94-AB75-26515E9CDB3C}" dt="2022-12-16T00:24:13.608" v="144" actId="20577"/>
          <ac:spMkLst>
            <pc:docMk/>
            <pc:sldMk cId="1304345899" sldId="256"/>
            <ac:spMk id="2" creationId="{3A55F675-2929-C31E-7533-FECCE89840F0}"/>
          </ac:spMkLst>
        </pc:spChg>
      </pc:sldChg>
      <pc:sldChg chg="modSp mod">
        <pc:chgData name="Amisha Santosh Turkel" userId="6b355252-4e21-4bb0-a943-24f44d6db80b" providerId="ADAL" clId="{F7225DA6-A1B1-4F94-AB75-26515E9CDB3C}" dt="2022-12-16T02:31:13.200" v="961" actId="12"/>
        <pc:sldMkLst>
          <pc:docMk/>
          <pc:sldMk cId="3080801148" sldId="257"/>
        </pc:sldMkLst>
        <pc:spChg chg="mod">
          <ac:chgData name="Amisha Santosh Turkel" userId="6b355252-4e21-4bb0-a943-24f44d6db80b" providerId="ADAL" clId="{F7225DA6-A1B1-4F94-AB75-26515E9CDB3C}" dt="2022-12-16T02:28:53.929" v="943" actId="207"/>
          <ac:spMkLst>
            <pc:docMk/>
            <pc:sldMk cId="3080801148" sldId="257"/>
            <ac:spMk id="4" creationId="{4B98A1AF-881E-16E5-5233-AEFA41C679BE}"/>
          </ac:spMkLst>
        </pc:spChg>
        <pc:spChg chg="mod">
          <ac:chgData name="Amisha Santosh Turkel" userId="6b355252-4e21-4bb0-a943-24f44d6db80b" providerId="ADAL" clId="{F7225DA6-A1B1-4F94-AB75-26515E9CDB3C}" dt="2022-12-16T02:30:58.474" v="958" actId="12"/>
          <ac:spMkLst>
            <pc:docMk/>
            <pc:sldMk cId="3080801148" sldId="257"/>
            <ac:spMk id="11" creationId="{B106DBC8-B5C5-CD09-426D-BF9F8A760EC4}"/>
          </ac:spMkLst>
        </pc:spChg>
        <pc:spChg chg="mod">
          <ac:chgData name="Amisha Santosh Turkel" userId="6b355252-4e21-4bb0-a943-24f44d6db80b" providerId="ADAL" clId="{F7225DA6-A1B1-4F94-AB75-26515E9CDB3C}" dt="2022-12-16T02:31:03.664" v="959" actId="12"/>
          <ac:spMkLst>
            <pc:docMk/>
            <pc:sldMk cId="3080801148" sldId="257"/>
            <ac:spMk id="12" creationId="{5D0C7F45-45DD-6F6F-ACCA-2434543DC204}"/>
          </ac:spMkLst>
        </pc:spChg>
        <pc:spChg chg="mod">
          <ac:chgData name="Amisha Santosh Turkel" userId="6b355252-4e21-4bb0-a943-24f44d6db80b" providerId="ADAL" clId="{F7225DA6-A1B1-4F94-AB75-26515E9CDB3C}" dt="2022-12-16T02:31:13.200" v="961" actId="12"/>
          <ac:spMkLst>
            <pc:docMk/>
            <pc:sldMk cId="3080801148" sldId="257"/>
            <ac:spMk id="13" creationId="{29B78CD8-7609-9100-1485-327A8C2C5A60}"/>
          </ac:spMkLst>
        </pc:spChg>
      </pc:sldChg>
      <pc:sldChg chg="addSp delSp modSp mod">
        <pc:chgData name="Amisha Santosh Turkel" userId="6b355252-4e21-4bb0-a943-24f44d6db80b" providerId="ADAL" clId="{F7225DA6-A1B1-4F94-AB75-26515E9CDB3C}" dt="2022-12-16T02:24:59.800" v="926" actId="1076"/>
        <pc:sldMkLst>
          <pc:docMk/>
          <pc:sldMk cId="2745104107" sldId="260"/>
        </pc:sldMkLst>
        <pc:spChg chg="mod">
          <ac:chgData name="Amisha Santosh Turkel" userId="6b355252-4e21-4bb0-a943-24f44d6db80b" providerId="ADAL" clId="{F7225DA6-A1B1-4F94-AB75-26515E9CDB3C}" dt="2022-12-16T02:24:04.893" v="919" actId="1076"/>
          <ac:spMkLst>
            <pc:docMk/>
            <pc:sldMk cId="2745104107" sldId="260"/>
            <ac:spMk id="4" creationId="{168AFBF5-8BCC-18BC-7739-1E103FF3FEA1}"/>
          </ac:spMkLst>
        </pc:spChg>
        <pc:spChg chg="mod">
          <ac:chgData name="Amisha Santosh Turkel" userId="6b355252-4e21-4bb0-a943-24f44d6db80b" providerId="ADAL" clId="{F7225DA6-A1B1-4F94-AB75-26515E9CDB3C}" dt="2022-12-16T02:24:59.800" v="926" actId="1076"/>
          <ac:spMkLst>
            <pc:docMk/>
            <pc:sldMk cId="2745104107" sldId="260"/>
            <ac:spMk id="5" creationId="{2FE8A7AA-BCE3-5E87-61AC-C552A5B2E66A}"/>
          </ac:spMkLst>
        </pc:spChg>
        <pc:spChg chg="mod">
          <ac:chgData name="Amisha Santosh Turkel" userId="6b355252-4e21-4bb0-a943-24f44d6db80b" providerId="ADAL" clId="{F7225DA6-A1B1-4F94-AB75-26515E9CDB3C}" dt="2022-12-16T02:24:23.228" v="923" actId="113"/>
          <ac:spMkLst>
            <pc:docMk/>
            <pc:sldMk cId="2745104107" sldId="260"/>
            <ac:spMk id="6" creationId="{588570FC-66B5-76FC-46CB-078B74D020C6}"/>
          </ac:spMkLst>
        </pc:spChg>
        <pc:spChg chg="mod">
          <ac:chgData name="Amisha Santosh Turkel" userId="6b355252-4e21-4bb0-a943-24f44d6db80b" providerId="ADAL" clId="{F7225DA6-A1B1-4F94-AB75-26515E9CDB3C}" dt="2022-12-16T02:23:32.567" v="912" actId="208"/>
          <ac:spMkLst>
            <pc:docMk/>
            <pc:sldMk cId="2745104107" sldId="260"/>
            <ac:spMk id="7" creationId="{ABC55939-4D66-AE36-39B7-36EF44A4228C}"/>
          </ac:spMkLst>
        </pc:spChg>
        <pc:spChg chg="mod">
          <ac:chgData name="Amisha Santosh Turkel" userId="6b355252-4e21-4bb0-a943-24f44d6db80b" providerId="ADAL" clId="{F7225DA6-A1B1-4F94-AB75-26515E9CDB3C}" dt="2022-12-16T02:24:00.672" v="918" actId="113"/>
          <ac:spMkLst>
            <pc:docMk/>
            <pc:sldMk cId="2745104107" sldId="260"/>
            <ac:spMk id="9" creationId="{337A9E14-0455-4CD4-561A-0A0A450EDAC5}"/>
          </ac:spMkLst>
        </pc:spChg>
        <pc:spChg chg="mod">
          <ac:chgData name="Amisha Santosh Turkel" userId="6b355252-4e21-4bb0-a943-24f44d6db80b" providerId="ADAL" clId="{F7225DA6-A1B1-4F94-AB75-26515E9CDB3C}" dt="2022-12-16T01:27:53.203" v="373" actId="1036"/>
          <ac:spMkLst>
            <pc:docMk/>
            <pc:sldMk cId="2745104107" sldId="260"/>
            <ac:spMk id="12" creationId="{2A663CD7-9A98-E497-1EF9-315F87FEC6BF}"/>
          </ac:spMkLst>
        </pc:spChg>
        <pc:cxnChg chg="add del">
          <ac:chgData name="Amisha Santosh Turkel" userId="6b355252-4e21-4bb0-a943-24f44d6db80b" providerId="ADAL" clId="{F7225DA6-A1B1-4F94-AB75-26515E9CDB3C}" dt="2022-12-16T02:24:37.842" v="925" actId="478"/>
          <ac:cxnSpMkLst>
            <pc:docMk/>
            <pc:sldMk cId="2745104107" sldId="260"/>
            <ac:cxnSpMk id="14" creationId="{5CA98621-1D9D-58A2-607F-1080F98147AF}"/>
          </ac:cxnSpMkLst>
        </pc:cxnChg>
      </pc:sldChg>
      <pc:sldChg chg="modSp mod">
        <pc:chgData name="Amisha Santosh Turkel" userId="6b355252-4e21-4bb0-a943-24f44d6db80b" providerId="ADAL" clId="{F7225DA6-A1B1-4F94-AB75-26515E9CDB3C}" dt="2022-12-16T02:07:19.003" v="906" actId="2085"/>
        <pc:sldMkLst>
          <pc:docMk/>
          <pc:sldMk cId="3384847229" sldId="264"/>
        </pc:sldMkLst>
        <pc:spChg chg="mod">
          <ac:chgData name="Amisha Santosh Turkel" userId="6b355252-4e21-4bb0-a943-24f44d6db80b" providerId="ADAL" clId="{F7225DA6-A1B1-4F94-AB75-26515E9CDB3C}" dt="2022-12-16T02:07:19.003" v="906" actId="2085"/>
          <ac:spMkLst>
            <pc:docMk/>
            <pc:sldMk cId="3384847229" sldId="264"/>
            <ac:spMk id="21" creationId="{799DC6FE-65A8-9685-E830-1CFA18C89826}"/>
          </ac:spMkLst>
        </pc:spChg>
      </pc:sldChg>
      <pc:sldChg chg="modSp mod">
        <pc:chgData name="Amisha Santosh Turkel" userId="6b355252-4e21-4bb0-a943-24f44d6db80b" providerId="ADAL" clId="{F7225DA6-A1B1-4F94-AB75-26515E9CDB3C}" dt="2022-12-16T02:32:16.634" v="969" actId="207"/>
        <pc:sldMkLst>
          <pc:docMk/>
          <pc:sldMk cId="3710335613" sldId="265"/>
        </pc:sldMkLst>
        <pc:spChg chg="mod">
          <ac:chgData name="Amisha Santosh Turkel" userId="6b355252-4e21-4bb0-a943-24f44d6db80b" providerId="ADAL" clId="{F7225DA6-A1B1-4F94-AB75-26515E9CDB3C}" dt="2022-12-16T02:32:07.907" v="966" actId="207"/>
          <ac:spMkLst>
            <pc:docMk/>
            <pc:sldMk cId="3710335613" sldId="265"/>
            <ac:spMk id="18" creationId="{D9347702-E3A9-FBE4-F49A-D8EA0EEC973A}"/>
          </ac:spMkLst>
        </pc:spChg>
        <pc:spChg chg="mod">
          <ac:chgData name="Amisha Santosh Turkel" userId="6b355252-4e21-4bb0-a943-24f44d6db80b" providerId="ADAL" clId="{F7225DA6-A1B1-4F94-AB75-26515E9CDB3C}" dt="2022-12-16T02:32:16.634" v="969" actId="207"/>
          <ac:spMkLst>
            <pc:docMk/>
            <pc:sldMk cId="3710335613" sldId="265"/>
            <ac:spMk id="19" creationId="{05866E54-41B2-D805-054A-6061EC939A20}"/>
          </ac:spMkLst>
        </pc:spChg>
        <pc:spChg chg="mod">
          <ac:chgData name="Amisha Santosh Turkel" userId="6b355252-4e21-4bb0-a943-24f44d6db80b" providerId="ADAL" clId="{F7225DA6-A1B1-4F94-AB75-26515E9CDB3C}" dt="2022-12-16T02:32:14.405" v="968" actId="207"/>
          <ac:spMkLst>
            <pc:docMk/>
            <pc:sldMk cId="3710335613" sldId="265"/>
            <ac:spMk id="20" creationId="{CA6A2655-C072-F077-56D2-88829898D867}"/>
          </ac:spMkLst>
        </pc:spChg>
        <pc:spChg chg="mod">
          <ac:chgData name="Amisha Santosh Turkel" userId="6b355252-4e21-4bb0-a943-24f44d6db80b" providerId="ADAL" clId="{F7225DA6-A1B1-4F94-AB75-26515E9CDB3C}" dt="2022-12-16T02:32:11.823" v="967" actId="207"/>
          <ac:spMkLst>
            <pc:docMk/>
            <pc:sldMk cId="3710335613" sldId="265"/>
            <ac:spMk id="22" creationId="{EA7F3A84-CF66-B30F-D9A5-E8C71DF441DD}"/>
          </ac:spMkLst>
        </pc:spChg>
      </pc:sldChg>
      <pc:sldChg chg="modSp mod">
        <pc:chgData name="Amisha Santosh Turkel" userId="6b355252-4e21-4bb0-a943-24f44d6db80b" providerId="ADAL" clId="{F7225DA6-A1B1-4F94-AB75-26515E9CDB3C}" dt="2022-12-16T02:34:35.312" v="992" actId="113"/>
        <pc:sldMkLst>
          <pc:docMk/>
          <pc:sldMk cId="3216767314" sldId="266"/>
        </pc:sldMkLst>
        <pc:spChg chg="mod">
          <ac:chgData name="Amisha Santosh Turkel" userId="6b355252-4e21-4bb0-a943-24f44d6db80b" providerId="ADAL" clId="{F7225DA6-A1B1-4F94-AB75-26515E9CDB3C}" dt="2022-12-16T02:34:22.237" v="987" actId="113"/>
          <ac:spMkLst>
            <pc:docMk/>
            <pc:sldMk cId="3216767314" sldId="266"/>
            <ac:spMk id="18" creationId="{A9057D0C-34CF-6217-3202-D26C82353638}"/>
          </ac:spMkLst>
        </pc:spChg>
        <pc:spChg chg="mod">
          <ac:chgData name="Amisha Santosh Turkel" userId="6b355252-4e21-4bb0-a943-24f44d6db80b" providerId="ADAL" clId="{F7225DA6-A1B1-4F94-AB75-26515E9CDB3C}" dt="2022-12-16T02:34:30.404" v="990" actId="113"/>
          <ac:spMkLst>
            <pc:docMk/>
            <pc:sldMk cId="3216767314" sldId="266"/>
            <ac:spMk id="58" creationId="{112A788E-A766-53D1-13C0-8C598BA202D3}"/>
          </ac:spMkLst>
        </pc:spChg>
        <pc:spChg chg="mod">
          <ac:chgData name="Amisha Santosh Turkel" userId="6b355252-4e21-4bb0-a943-24f44d6db80b" providerId="ADAL" clId="{F7225DA6-A1B1-4F94-AB75-26515E9CDB3C}" dt="2022-12-16T02:34:24.898" v="988" actId="113"/>
          <ac:spMkLst>
            <pc:docMk/>
            <pc:sldMk cId="3216767314" sldId="266"/>
            <ac:spMk id="59" creationId="{9367BC8E-4623-FFA5-C979-E8889B49DBC0}"/>
          </ac:spMkLst>
        </pc:spChg>
        <pc:spChg chg="mod">
          <ac:chgData name="Amisha Santosh Turkel" userId="6b355252-4e21-4bb0-a943-24f44d6db80b" providerId="ADAL" clId="{F7225DA6-A1B1-4F94-AB75-26515E9CDB3C}" dt="2022-12-16T02:34:32.544" v="991" actId="113"/>
          <ac:spMkLst>
            <pc:docMk/>
            <pc:sldMk cId="3216767314" sldId="266"/>
            <ac:spMk id="60" creationId="{32B83274-77B0-DFBD-FD32-4EBE36724366}"/>
          </ac:spMkLst>
        </pc:spChg>
        <pc:spChg chg="mod">
          <ac:chgData name="Amisha Santosh Turkel" userId="6b355252-4e21-4bb0-a943-24f44d6db80b" providerId="ADAL" clId="{F7225DA6-A1B1-4F94-AB75-26515E9CDB3C}" dt="2022-12-16T02:34:27.401" v="989" actId="113"/>
          <ac:spMkLst>
            <pc:docMk/>
            <pc:sldMk cId="3216767314" sldId="266"/>
            <ac:spMk id="61" creationId="{891684E1-5850-7ACF-C847-B1A1FE6B7E36}"/>
          </ac:spMkLst>
        </pc:spChg>
        <pc:spChg chg="mod">
          <ac:chgData name="Amisha Santosh Turkel" userId="6b355252-4e21-4bb0-a943-24f44d6db80b" providerId="ADAL" clId="{F7225DA6-A1B1-4F94-AB75-26515E9CDB3C}" dt="2022-12-16T02:34:35.312" v="992" actId="113"/>
          <ac:spMkLst>
            <pc:docMk/>
            <pc:sldMk cId="3216767314" sldId="266"/>
            <ac:spMk id="62" creationId="{AA66621F-D12C-AAC8-61F2-91CFF080BF8C}"/>
          </ac:spMkLst>
        </pc:spChg>
      </pc:sldChg>
      <pc:sldChg chg="modSp mod">
        <pc:chgData name="Amisha Santosh Turkel" userId="6b355252-4e21-4bb0-a943-24f44d6db80b" providerId="ADAL" clId="{F7225DA6-A1B1-4F94-AB75-26515E9CDB3C}" dt="2022-12-16T02:34:55.356" v="998" actId="113"/>
        <pc:sldMkLst>
          <pc:docMk/>
          <pc:sldMk cId="362051540" sldId="303"/>
        </pc:sldMkLst>
        <pc:spChg chg="mod">
          <ac:chgData name="Amisha Santosh Turkel" userId="6b355252-4e21-4bb0-a943-24f44d6db80b" providerId="ADAL" clId="{F7225DA6-A1B1-4F94-AB75-26515E9CDB3C}" dt="2022-12-16T02:34:43.053" v="993" actId="113"/>
          <ac:spMkLst>
            <pc:docMk/>
            <pc:sldMk cId="362051540" sldId="303"/>
            <ac:spMk id="18" creationId="{A9057D0C-34CF-6217-3202-D26C82353638}"/>
          </ac:spMkLst>
        </pc:spChg>
        <pc:spChg chg="mod">
          <ac:chgData name="Amisha Santosh Turkel" userId="6b355252-4e21-4bb0-a943-24f44d6db80b" providerId="ADAL" clId="{F7225DA6-A1B1-4F94-AB75-26515E9CDB3C}" dt="2022-12-16T02:34:45.543" v="994" actId="113"/>
          <ac:spMkLst>
            <pc:docMk/>
            <pc:sldMk cId="362051540" sldId="303"/>
            <ac:spMk id="58" creationId="{112A788E-A766-53D1-13C0-8C598BA202D3}"/>
          </ac:spMkLst>
        </pc:spChg>
        <pc:spChg chg="mod">
          <ac:chgData name="Amisha Santosh Turkel" userId="6b355252-4e21-4bb0-a943-24f44d6db80b" providerId="ADAL" clId="{F7225DA6-A1B1-4F94-AB75-26515E9CDB3C}" dt="2022-12-16T02:34:48.162" v="995" actId="113"/>
          <ac:spMkLst>
            <pc:docMk/>
            <pc:sldMk cId="362051540" sldId="303"/>
            <ac:spMk id="59" creationId="{9367BC8E-4623-FFA5-C979-E8889B49DBC0}"/>
          </ac:spMkLst>
        </pc:spChg>
        <pc:spChg chg="mod">
          <ac:chgData name="Amisha Santosh Turkel" userId="6b355252-4e21-4bb0-a943-24f44d6db80b" providerId="ADAL" clId="{F7225DA6-A1B1-4F94-AB75-26515E9CDB3C}" dt="2022-12-16T02:34:50.615" v="996" actId="113"/>
          <ac:spMkLst>
            <pc:docMk/>
            <pc:sldMk cId="362051540" sldId="303"/>
            <ac:spMk id="60" creationId="{32B83274-77B0-DFBD-FD32-4EBE36724366}"/>
          </ac:spMkLst>
        </pc:spChg>
        <pc:spChg chg="mod">
          <ac:chgData name="Amisha Santosh Turkel" userId="6b355252-4e21-4bb0-a943-24f44d6db80b" providerId="ADAL" clId="{F7225DA6-A1B1-4F94-AB75-26515E9CDB3C}" dt="2022-12-16T02:34:55.356" v="998" actId="113"/>
          <ac:spMkLst>
            <pc:docMk/>
            <pc:sldMk cId="362051540" sldId="303"/>
            <ac:spMk id="61" creationId="{891684E1-5850-7ACF-C847-B1A1FE6B7E36}"/>
          </ac:spMkLst>
        </pc:spChg>
        <pc:spChg chg="mod">
          <ac:chgData name="Amisha Santosh Turkel" userId="6b355252-4e21-4bb0-a943-24f44d6db80b" providerId="ADAL" clId="{F7225DA6-A1B1-4F94-AB75-26515E9CDB3C}" dt="2022-12-16T02:34:53.104" v="997" actId="113"/>
          <ac:spMkLst>
            <pc:docMk/>
            <pc:sldMk cId="362051540" sldId="303"/>
            <ac:spMk id="62" creationId="{AA66621F-D12C-AAC8-61F2-91CFF080BF8C}"/>
          </ac:spMkLst>
        </pc:spChg>
      </pc:sldChg>
      <pc:sldChg chg="modSp mod">
        <pc:chgData name="Amisha Santosh Turkel" userId="6b355252-4e21-4bb0-a943-24f44d6db80b" providerId="ADAL" clId="{F7225DA6-A1B1-4F94-AB75-26515E9CDB3C}" dt="2022-12-16T02:35:14.356" v="1004" actId="113"/>
        <pc:sldMkLst>
          <pc:docMk/>
          <pc:sldMk cId="927684081" sldId="304"/>
        </pc:sldMkLst>
        <pc:spChg chg="mod">
          <ac:chgData name="Amisha Santosh Turkel" userId="6b355252-4e21-4bb0-a943-24f44d6db80b" providerId="ADAL" clId="{F7225DA6-A1B1-4F94-AB75-26515E9CDB3C}" dt="2022-12-16T02:35:00.229" v="999" actId="113"/>
          <ac:spMkLst>
            <pc:docMk/>
            <pc:sldMk cId="927684081" sldId="304"/>
            <ac:spMk id="18" creationId="{A9057D0C-34CF-6217-3202-D26C82353638}"/>
          </ac:spMkLst>
        </pc:spChg>
        <pc:spChg chg="mod">
          <ac:chgData name="Amisha Santosh Turkel" userId="6b355252-4e21-4bb0-a943-24f44d6db80b" providerId="ADAL" clId="{F7225DA6-A1B1-4F94-AB75-26515E9CDB3C}" dt="2022-12-16T02:35:09.467" v="1002" actId="113"/>
          <ac:spMkLst>
            <pc:docMk/>
            <pc:sldMk cId="927684081" sldId="304"/>
            <ac:spMk id="58" creationId="{112A788E-A766-53D1-13C0-8C598BA202D3}"/>
          </ac:spMkLst>
        </pc:spChg>
        <pc:spChg chg="mod">
          <ac:chgData name="Amisha Santosh Turkel" userId="6b355252-4e21-4bb0-a943-24f44d6db80b" providerId="ADAL" clId="{F7225DA6-A1B1-4F94-AB75-26515E9CDB3C}" dt="2022-12-16T02:35:02.400" v="1000" actId="113"/>
          <ac:spMkLst>
            <pc:docMk/>
            <pc:sldMk cId="927684081" sldId="304"/>
            <ac:spMk id="59" creationId="{9367BC8E-4623-FFA5-C979-E8889B49DBC0}"/>
          </ac:spMkLst>
        </pc:spChg>
        <pc:spChg chg="mod">
          <ac:chgData name="Amisha Santosh Turkel" userId="6b355252-4e21-4bb0-a943-24f44d6db80b" providerId="ADAL" clId="{F7225DA6-A1B1-4F94-AB75-26515E9CDB3C}" dt="2022-12-16T02:35:11.787" v="1003" actId="113"/>
          <ac:spMkLst>
            <pc:docMk/>
            <pc:sldMk cId="927684081" sldId="304"/>
            <ac:spMk id="60" creationId="{32B83274-77B0-DFBD-FD32-4EBE36724366}"/>
          </ac:spMkLst>
        </pc:spChg>
        <pc:spChg chg="mod">
          <ac:chgData name="Amisha Santosh Turkel" userId="6b355252-4e21-4bb0-a943-24f44d6db80b" providerId="ADAL" clId="{F7225DA6-A1B1-4F94-AB75-26515E9CDB3C}" dt="2022-12-16T02:35:04.970" v="1001" actId="113"/>
          <ac:spMkLst>
            <pc:docMk/>
            <pc:sldMk cId="927684081" sldId="304"/>
            <ac:spMk id="61" creationId="{891684E1-5850-7ACF-C847-B1A1FE6B7E36}"/>
          </ac:spMkLst>
        </pc:spChg>
        <pc:spChg chg="mod">
          <ac:chgData name="Amisha Santosh Turkel" userId="6b355252-4e21-4bb0-a943-24f44d6db80b" providerId="ADAL" clId="{F7225DA6-A1B1-4F94-AB75-26515E9CDB3C}" dt="2022-12-16T02:35:14.356" v="1004" actId="113"/>
          <ac:spMkLst>
            <pc:docMk/>
            <pc:sldMk cId="927684081" sldId="304"/>
            <ac:spMk id="62" creationId="{AA66621F-D12C-AAC8-61F2-91CFF080BF8C}"/>
          </ac:spMkLst>
        </pc:spChg>
      </pc:sldChg>
      <pc:sldChg chg="addSp delSp modSp mod">
        <pc:chgData name="Amisha Santosh Turkel" userId="6b355252-4e21-4bb0-a943-24f44d6db80b" providerId="ADAL" clId="{F7225DA6-A1B1-4F94-AB75-26515E9CDB3C}" dt="2022-12-16T01:59:25.414" v="904"/>
        <pc:sldMkLst>
          <pc:docMk/>
          <pc:sldMk cId="2107427365" sldId="309"/>
        </pc:sldMkLst>
        <pc:spChg chg="mod">
          <ac:chgData name="Amisha Santosh Turkel" userId="6b355252-4e21-4bb0-a943-24f44d6db80b" providerId="ADAL" clId="{F7225DA6-A1B1-4F94-AB75-26515E9CDB3C}" dt="2022-12-16T01:46:19.463" v="827" actId="207"/>
          <ac:spMkLst>
            <pc:docMk/>
            <pc:sldMk cId="2107427365" sldId="309"/>
            <ac:spMk id="6" creationId="{4BF1044D-5CB6-8236-3305-158C8DC4EDC7}"/>
          </ac:spMkLst>
        </pc:spChg>
        <pc:spChg chg="mod">
          <ac:chgData name="Amisha Santosh Turkel" userId="6b355252-4e21-4bb0-a943-24f44d6db80b" providerId="ADAL" clId="{F7225DA6-A1B1-4F94-AB75-26515E9CDB3C}" dt="2022-12-16T01:56:29.109" v="880" actId="12"/>
          <ac:spMkLst>
            <pc:docMk/>
            <pc:sldMk cId="2107427365" sldId="309"/>
            <ac:spMk id="7" creationId="{351BC72F-03B1-70E2-D508-F0E2439DCC95}"/>
          </ac:spMkLst>
        </pc:spChg>
        <pc:spChg chg="mod">
          <ac:chgData name="Amisha Santosh Turkel" userId="6b355252-4e21-4bb0-a943-24f44d6db80b" providerId="ADAL" clId="{F7225DA6-A1B1-4F94-AB75-26515E9CDB3C}" dt="2022-12-16T01:57:31.363" v="894" actId="207"/>
          <ac:spMkLst>
            <pc:docMk/>
            <pc:sldMk cId="2107427365" sldId="309"/>
            <ac:spMk id="10" creationId="{F0F9DEFA-59A2-E3C1-A1CC-3CAD2AAF9794}"/>
          </ac:spMkLst>
        </pc:spChg>
        <pc:spChg chg="mod">
          <ac:chgData name="Amisha Santosh Turkel" userId="6b355252-4e21-4bb0-a943-24f44d6db80b" providerId="ADAL" clId="{F7225DA6-A1B1-4F94-AB75-26515E9CDB3C}" dt="2022-12-16T01:56:19.077" v="878" actId="207"/>
          <ac:spMkLst>
            <pc:docMk/>
            <pc:sldMk cId="2107427365" sldId="309"/>
            <ac:spMk id="14" creationId="{1D71693B-1EAE-1D3C-D2BE-98955C6EE439}"/>
          </ac:spMkLst>
        </pc:spChg>
        <pc:spChg chg="mod">
          <ac:chgData name="Amisha Santosh Turkel" userId="6b355252-4e21-4bb0-a943-24f44d6db80b" providerId="ADAL" clId="{F7225DA6-A1B1-4F94-AB75-26515E9CDB3C}" dt="2022-12-16T01:46:12.664" v="826" actId="207"/>
          <ac:spMkLst>
            <pc:docMk/>
            <pc:sldMk cId="2107427365" sldId="309"/>
            <ac:spMk id="22" creationId="{4E31D2A6-CCDF-D5FA-7699-BE36913D3D65}"/>
          </ac:spMkLst>
        </pc:spChg>
        <pc:spChg chg="mod">
          <ac:chgData name="Amisha Santosh Turkel" userId="6b355252-4e21-4bb0-a943-24f44d6db80b" providerId="ADAL" clId="{F7225DA6-A1B1-4F94-AB75-26515E9CDB3C}" dt="2022-12-16T01:57:17.792" v="893" actId="255"/>
          <ac:spMkLst>
            <pc:docMk/>
            <pc:sldMk cId="2107427365" sldId="309"/>
            <ac:spMk id="23" creationId="{7BFCA353-953A-7A56-6D8B-56C61F20D8D0}"/>
          </ac:spMkLst>
        </pc:spChg>
        <pc:spChg chg="mod">
          <ac:chgData name="Amisha Santosh Turkel" userId="6b355252-4e21-4bb0-a943-24f44d6db80b" providerId="ADAL" clId="{F7225DA6-A1B1-4F94-AB75-26515E9CDB3C}" dt="2022-12-16T01:56:55.864" v="881" actId="207"/>
          <ac:spMkLst>
            <pc:docMk/>
            <pc:sldMk cId="2107427365" sldId="309"/>
            <ac:spMk id="24" creationId="{0D50A650-D3E9-A23F-1CBB-2FC693465955}"/>
          </ac:spMkLst>
        </pc:spChg>
        <pc:picChg chg="add del mod">
          <ac:chgData name="Amisha Santosh Turkel" userId="6b355252-4e21-4bb0-a943-24f44d6db80b" providerId="ADAL" clId="{F7225DA6-A1B1-4F94-AB75-26515E9CDB3C}" dt="2022-12-16T01:49:35.205" v="838" actId="931"/>
          <ac:picMkLst>
            <pc:docMk/>
            <pc:sldMk cId="2107427365" sldId="309"/>
            <ac:picMk id="5" creationId="{99BE0D88-694F-7FEA-D2F7-D022E6C7CC4B}"/>
          </ac:picMkLst>
        </pc:picChg>
        <pc:picChg chg="add del mod">
          <ac:chgData name="Amisha Santosh Turkel" userId="6b355252-4e21-4bb0-a943-24f44d6db80b" providerId="ADAL" clId="{F7225DA6-A1B1-4F94-AB75-26515E9CDB3C}" dt="2022-12-16T01:50:53.104" v="844" actId="931"/>
          <ac:picMkLst>
            <pc:docMk/>
            <pc:sldMk cId="2107427365" sldId="309"/>
            <ac:picMk id="11" creationId="{677DDFD4-756F-C635-EEDA-CF4669B38074}"/>
          </ac:picMkLst>
        </pc:picChg>
        <pc:picChg chg="add mod">
          <ac:chgData name="Amisha Santosh Turkel" userId="6b355252-4e21-4bb0-a943-24f44d6db80b" providerId="ADAL" clId="{F7225DA6-A1B1-4F94-AB75-26515E9CDB3C}" dt="2022-12-16T01:59:25.414" v="904"/>
          <ac:picMkLst>
            <pc:docMk/>
            <pc:sldMk cId="2107427365" sldId="309"/>
            <ac:picMk id="15" creationId="{90F4AC61-75A6-D8CC-B4C7-5604DD1148C8}"/>
          </ac:picMkLst>
        </pc:picChg>
        <pc:picChg chg="del mod">
          <ac:chgData name="Amisha Santosh Turkel" userId="6b355252-4e21-4bb0-a943-24f44d6db80b" providerId="ADAL" clId="{F7225DA6-A1B1-4F94-AB75-26515E9CDB3C}" dt="2022-12-16T01:48:50.383" v="831" actId="478"/>
          <ac:picMkLst>
            <pc:docMk/>
            <pc:sldMk cId="2107427365" sldId="309"/>
            <ac:picMk id="2052" creationId="{6713D3F7-3866-BF9D-BFFB-E0FD6A50AABC}"/>
          </ac:picMkLst>
        </pc:picChg>
      </pc:sldChg>
      <pc:sldChg chg="modSp mod">
        <pc:chgData name="Amisha Santosh Turkel" userId="6b355252-4e21-4bb0-a943-24f44d6db80b" providerId="ADAL" clId="{F7225DA6-A1B1-4F94-AB75-26515E9CDB3C}" dt="2022-12-16T01:58:41.419" v="903" actId="12"/>
        <pc:sldMkLst>
          <pc:docMk/>
          <pc:sldMk cId="3724209254" sldId="313"/>
        </pc:sldMkLst>
        <pc:spChg chg="mod">
          <ac:chgData name="Amisha Santosh Turkel" userId="6b355252-4e21-4bb0-a943-24f44d6db80b" providerId="ADAL" clId="{F7225DA6-A1B1-4F94-AB75-26515E9CDB3C}" dt="2022-12-16T01:58:28.125" v="900" actId="207"/>
          <ac:spMkLst>
            <pc:docMk/>
            <pc:sldMk cId="3724209254" sldId="313"/>
            <ac:spMk id="6" creationId="{4BF1044D-5CB6-8236-3305-158C8DC4EDC7}"/>
          </ac:spMkLst>
        </pc:spChg>
        <pc:spChg chg="mod">
          <ac:chgData name="Amisha Santosh Turkel" userId="6b355252-4e21-4bb0-a943-24f44d6db80b" providerId="ADAL" clId="{F7225DA6-A1B1-4F94-AB75-26515E9CDB3C}" dt="2022-12-16T01:58:41.419" v="903" actId="12"/>
          <ac:spMkLst>
            <pc:docMk/>
            <pc:sldMk cId="3724209254" sldId="313"/>
            <ac:spMk id="7" creationId="{351BC72F-03B1-70E2-D508-F0E2439DCC95}"/>
          </ac:spMkLst>
        </pc:spChg>
        <pc:spChg chg="mod">
          <ac:chgData name="Amisha Santosh Turkel" userId="6b355252-4e21-4bb0-a943-24f44d6db80b" providerId="ADAL" clId="{F7225DA6-A1B1-4F94-AB75-26515E9CDB3C}" dt="2022-12-16T01:57:44" v="895" actId="207"/>
          <ac:spMkLst>
            <pc:docMk/>
            <pc:sldMk cId="3724209254" sldId="313"/>
            <ac:spMk id="10" creationId="{F0F9DEFA-59A2-E3C1-A1CC-3CAD2AAF9794}"/>
          </ac:spMkLst>
        </pc:spChg>
        <pc:spChg chg="mod">
          <ac:chgData name="Amisha Santosh Turkel" userId="6b355252-4e21-4bb0-a943-24f44d6db80b" providerId="ADAL" clId="{F7225DA6-A1B1-4F94-AB75-26515E9CDB3C}" dt="2022-12-16T01:58:32.892" v="901" actId="207"/>
          <ac:spMkLst>
            <pc:docMk/>
            <pc:sldMk cId="3724209254" sldId="313"/>
            <ac:spMk id="14" creationId="{1D71693B-1EAE-1D3C-D2BE-98955C6EE439}"/>
          </ac:spMkLst>
        </pc:spChg>
        <pc:spChg chg="mod">
          <ac:chgData name="Amisha Santosh Turkel" userId="6b355252-4e21-4bb0-a943-24f44d6db80b" providerId="ADAL" clId="{F7225DA6-A1B1-4F94-AB75-26515E9CDB3C}" dt="2022-12-16T01:58:23.126" v="899" actId="207"/>
          <ac:spMkLst>
            <pc:docMk/>
            <pc:sldMk cId="3724209254" sldId="313"/>
            <ac:spMk id="22" creationId="{4E31D2A6-CCDF-D5FA-7699-BE36913D3D65}"/>
          </ac:spMkLst>
        </pc:spChg>
        <pc:spChg chg="mod">
          <ac:chgData name="Amisha Santosh Turkel" userId="6b355252-4e21-4bb0-a943-24f44d6db80b" providerId="ADAL" clId="{F7225DA6-A1B1-4F94-AB75-26515E9CDB3C}" dt="2022-12-16T01:57:48.486" v="896" actId="207"/>
          <ac:spMkLst>
            <pc:docMk/>
            <pc:sldMk cId="3724209254" sldId="313"/>
            <ac:spMk id="24" creationId="{0D50A650-D3E9-A23F-1CBB-2FC693465955}"/>
          </ac:spMkLst>
        </pc:spChg>
        <pc:picChg chg="mod">
          <ac:chgData name="Amisha Santosh Turkel" userId="6b355252-4e21-4bb0-a943-24f44d6db80b" providerId="ADAL" clId="{F7225DA6-A1B1-4F94-AB75-26515E9CDB3C}" dt="2022-12-16T01:58:16.741" v="898" actId="207"/>
          <ac:picMkLst>
            <pc:docMk/>
            <pc:sldMk cId="3724209254" sldId="313"/>
            <ac:picMk id="13314" creationId="{1314706B-CC5C-841C-6CA7-54D529C47CFF}"/>
          </ac:picMkLst>
        </pc:picChg>
      </pc:sldChg>
      <pc:sldChg chg="modSp mod">
        <pc:chgData name="Amisha Santosh Turkel" userId="6b355252-4e21-4bb0-a943-24f44d6db80b" providerId="ADAL" clId="{F7225DA6-A1B1-4F94-AB75-26515E9CDB3C}" dt="2022-12-16T02:28:02.593" v="941" actId="207"/>
        <pc:sldMkLst>
          <pc:docMk/>
          <pc:sldMk cId="2779696689" sldId="326"/>
        </pc:sldMkLst>
        <pc:spChg chg="mod">
          <ac:chgData name="Amisha Santosh Turkel" userId="6b355252-4e21-4bb0-a943-24f44d6db80b" providerId="ADAL" clId="{F7225DA6-A1B1-4F94-AB75-26515E9CDB3C}" dt="2022-12-16T02:25:42.172" v="927" actId="207"/>
          <ac:spMkLst>
            <pc:docMk/>
            <pc:sldMk cId="2779696689" sldId="326"/>
            <ac:spMk id="3" creationId="{F5553E02-1A90-AFFD-23D6-52AF073C55ED}"/>
          </ac:spMkLst>
        </pc:spChg>
        <pc:spChg chg="mod">
          <ac:chgData name="Amisha Santosh Turkel" userId="6b355252-4e21-4bb0-a943-24f44d6db80b" providerId="ADAL" clId="{F7225DA6-A1B1-4F94-AB75-26515E9CDB3C}" dt="2022-12-16T02:26:02.337" v="931" actId="1076"/>
          <ac:spMkLst>
            <pc:docMk/>
            <pc:sldMk cId="2779696689" sldId="326"/>
            <ac:spMk id="4" creationId="{FA1259AF-43B8-8C13-9E57-E37956F669DB}"/>
          </ac:spMkLst>
        </pc:spChg>
        <pc:spChg chg="mod">
          <ac:chgData name="Amisha Santosh Turkel" userId="6b355252-4e21-4bb0-a943-24f44d6db80b" providerId="ADAL" clId="{F7225DA6-A1B1-4F94-AB75-26515E9CDB3C}" dt="2022-12-16T02:26:41.012" v="932" actId="207"/>
          <ac:spMkLst>
            <pc:docMk/>
            <pc:sldMk cId="2779696689" sldId="326"/>
            <ac:spMk id="5" creationId="{D7F27CD6-6C76-5535-B0B2-B3DDAD646143}"/>
          </ac:spMkLst>
        </pc:spChg>
        <pc:spChg chg="mod">
          <ac:chgData name="Amisha Santosh Turkel" userId="6b355252-4e21-4bb0-a943-24f44d6db80b" providerId="ADAL" clId="{F7225DA6-A1B1-4F94-AB75-26515E9CDB3C}" dt="2022-12-16T02:27:41.593" v="936" actId="208"/>
          <ac:spMkLst>
            <pc:docMk/>
            <pc:sldMk cId="2779696689" sldId="326"/>
            <ac:spMk id="6" creationId="{D521D0FC-BA04-2A9F-2BD3-EB89BF457B90}"/>
          </ac:spMkLst>
        </pc:spChg>
        <pc:spChg chg="mod">
          <ac:chgData name="Amisha Santosh Turkel" userId="6b355252-4e21-4bb0-a943-24f44d6db80b" providerId="ADAL" clId="{F7225DA6-A1B1-4F94-AB75-26515E9CDB3C}" dt="2022-12-16T02:28:02.593" v="941" actId="207"/>
          <ac:spMkLst>
            <pc:docMk/>
            <pc:sldMk cId="2779696689" sldId="326"/>
            <ac:spMk id="7" creationId="{CFD116DB-A45F-022F-D8B6-48DE849C2A1A}"/>
          </ac:spMkLst>
        </pc:spChg>
        <pc:spChg chg="mod">
          <ac:chgData name="Amisha Santosh Turkel" userId="6b355252-4e21-4bb0-a943-24f44d6db80b" providerId="ADAL" clId="{F7225DA6-A1B1-4F94-AB75-26515E9CDB3C}" dt="2022-12-16T02:27:30.642" v="935" actId="208"/>
          <ac:spMkLst>
            <pc:docMk/>
            <pc:sldMk cId="2779696689" sldId="326"/>
            <ac:spMk id="9" creationId="{5EE93CAF-3E7D-1F66-A9C7-3B7564961163}"/>
          </ac:spMkLst>
        </pc:spChg>
        <pc:spChg chg="mod">
          <ac:chgData name="Amisha Santosh Turkel" userId="6b355252-4e21-4bb0-a943-24f44d6db80b" providerId="ADAL" clId="{F7225DA6-A1B1-4F94-AB75-26515E9CDB3C}" dt="2022-12-16T02:27:55.240" v="939" actId="207"/>
          <ac:spMkLst>
            <pc:docMk/>
            <pc:sldMk cId="2779696689" sldId="326"/>
            <ac:spMk id="10" creationId="{5F1FC313-0E3F-81FA-511C-E22B2BEE031B}"/>
          </ac:spMkLst>
        </pc:spChg>
      </pc:sldChg>
      <pc:sldChg chg="addSp delSp modSp mod ord setBg">
        <pc:chgData name="Amisha Santosh Turkel" userId="6b355252-4e21-4bb0-a943-24f44d6db80b" providerId="ADAL" clId="{F7225DA6-A1B1-4F94-AB75-26515E9CDB3C}" dt="2022-12-16T02:36:03.340" v="1008" actId="27636"/>
        <pc:sldMkLst>
          <pc:docMk/>
          <pc:sldMk cId="890460341" sldId="329"/>
        </pc:sldMkLst>
        <pc:spChg chg="mod">
          <ac:chgData name="Amisha Santosh Turkel" userId="6b355252-4e21-4bb0-a943-24f44d6db80b" providerId="ADAL" clId="{F7225DA6-A1B1-4F94-AB75-26515E9CDB3C}" dt="2022-12-16T02:36:03.340" v="1008" actId="27636"/>
          <ac:spMkLst>
            <pc:docMk/>
            <pc:sldMk cId="890460341" sldId="329"/>
            <ac:spMk id="2" creationId="{AF0B9F8D-0163-6879-F696-1D957992A968}"/>
          </ac:spMkLst>
        </pc:spChg>
        <pc:spChg chg="mod">
          <ac:chgData name="Amisha Santosh Turkel" userId="6b355252-4e21-4bb0-a943-24f44d6db80b" providerId="ADAL" clId="{F7225DA6-A1B1-4F94-AB75-26515E9CDB3C}" dt="2022-12-16T01:15:22.219" v="268" actId="1076"/>
          <ac:spMkLst>
            <pc:docMk/>
            <pc:sldMk cId="890460341" sldId="329"/>
            <ac:spMk id="5" creationId="{84B98BDE-3AB3-8910-429B-6C9ACBE620EF}"/>
          </ac:spMkLst>
        </pc:spChg>
        <pc:spChg chg="add">
          <ac:chgData name="Amisha Santosh Turkel" userId="6b355252-4e21-4bb0-a943-24f44d6db80b" providerId="ADAL" clId="{F7225DA6-A1B1-4F94-AB75-26515E9CDB3C}" dt="2022-12-16T01:11:04.509" v="220" actId="26606"/>
          <ac:spMkLst>
            <pc:docMk/>
            <pc:sldMk cId="890460341" sldId="329"/>
            <ac:spMk id="10" creationId="{5E39A796-BE83-48B1-B33F-35C4A32AAB57}"/>
          </ac:spMkLst>
        </pc:spChg>
        <pc:spChg chg="add">
          <ac:chgData name="Amisha Santosh Turkel" userId="6b355252-4e21-4bb0-a943-24f44d6db80b" providerId="ADAL" clId="{F7225DA6-A1B1-4F94-AB75-26515E9CDB3C}" dt="2022-12-16T01:11:04.509" v="220" actId="26606"/>
          <ac:spMkLst>
            <pc:docMk/>
            <pc:sldMk cId="890460341" sldId="329"/>
            <ac:spMk id="12" creationId="{72F84B47-E267-4194-8194-831DB7B5547F}"/>
          </ac:spMkLst>
        </pc:spChg>
        <pc:graphicFrameChg chg="add mod modGraphic">
          <ac:chgData name="Amisha Santosh Turkel" userId="6b355252-4e21-4bb0-a943-24f44d6db80b" providerId="ADAL" clId="{F7225DA6-A1B1-4F94-AB75-26515E9CDB3C}" dt="2022-12-16T01:22:08.010" v="354" actId="122"/>
          <ac:graphicFrameMkLst>
            <pc:docMk/>
            <pc:sldMk cId="890460341" sldId="329"/>
            <ac:graphicFrameMk id="3" creationId="{AEC61F79-D4A1-7508-7F06-2D8E75EEF170}"/>
          </ac:graphicFrameMkLst>
        </pc:graphicFrameChg>
        <pc:picChg chg="del">
          <ac:chgData name="Amisha Santosh Turkel" userId="6b355252-4e21-4bb0-a943-24f44d6db80b" providerId="ADAL" clId="{F7225DA6-A1B1-4F94-AB75-26515E9CDB3C}" dt="2022-12-16T01:10:52.887" v="218" actId="478"/>
          <ac:picMkLst>
            <pc:docMk/>
            <pc:sldMk cId="890460341" sldId="329"/>
            <ac:picMk id="4" creationId="{5F98977A-2E50-14A9-A0DF-03B5F89E750E}"/>
          </ac:picMkLst>
        </pc:picChg>
      </pc:sldChg>
      <pc:sldChg chg="del">
        <pc:chgData name="Amisha Santosh Turkel" userId="6b355252-4e21-4bb0-a943-24f44d6db80b" providerId="ADAL" clId="{F7225DA6-A1B1-4F94-AB75-26515E9CDB3C}" dt="2022-12-16T01:23:00.077" v="371" actId="47"/>
        <pc:sldMkLst>
          <pc:docMk/>
          <pc:sldMk cId="2457932780" sldId="330"/>
        </pc:sldMkLst>
      </pc:sldChg>
      <pc:sldChg chg="modSp">
        <pc:chgData name="Amisha Santosh Turkel" userId="6b355252-4e21-4bb0-a943-24f44d6db80b" providerId="ADAL" clId="{F7225DA6-A1B1-4F94-AB75-26515E9CDB3C}" dt="2022-12-16T00:35:02.161" v="152" actId="255"/>
        <pc:sldMkLst>
          <pc:docMk/>
          <pc:sldMk cId="2104259585" sldId="331"/>
        </pc:sldMkLst>
        <pc:graphicFrameChg chg="mod">
          <ac:chgData name="Amisha Santosh Turkel" userId="6b355252-4e21-4bb0-a943-24f44d6db80b" providerId="ADAL" clId="{F7225DA6-A1B1-4F94-AB75-26515E9CDB3C}" dt="2022-12-16T00:35:02.161" v="152" actId="255"/>
          <ac:graphicFrameMkLst>
            <pc:docMk/>
            <pc:sldMk cId="2104259585" sldId="331"/>
            <ac:graphicFrameMk id="5" creationId="{9CEB4164-D2A9-CAC6-5823-6CD55398A3D9}"/>
          </ac:graphicFrameMkLst>
        </pc:graphicFrameChg>
      </pc:sldChg>
      <pc:sldChg chg="addSp delSp modSp del mod">
        <pc:chgData name="Amisha Santosh Turkel" userId="6b355252-4e21-4bb0-a943-24f44d6db80b" providerId="ADAL" clId="{F7225DA6-A1B1-4F94-AB75-26515E9CDB3C}" dt="2022-12-16T00:22:40.725" v="140" actId="47"/>
        <pc:sldMkLst>
          <pc:docMk/>
          <pc:sldMk cId="2147784905" sldId="332"/>
        </pc:sldMkLst>
        <pc:picChg chg="add del mod">
          <ac:chgData name="Amisha Santosh Turkel" userId="6b355252-4e21-4bb0-a943-24f44d6db80b" providerId="ADAL" clId="{F7225DA6-A1B1-4F94-AB75-26515E9CDB3C}" dt="2022-12-16T00:14:06.108" v="7" actId="478"/>
          <ac:picMkLst>
            <pc:docMk/>
            <pc:sldMk cId="2147784905" sldId="332"/>
            <ac:picMk id="7" creationId="{CFE7E03D-ADDC-B8FD-1905-1479160E469C}"/>
          </ac:picMkLst>
        </pc:picChg>
        <pc:picChg chg="mod">
          <ac:chgData name="Amisha Santosh Turkel" userId="6b355252-4e21-4bb0-a943-24f44d6db80b" providerId="ADAL" clId="{F7225DA6-A1B1-4F94-AB75-26515E9CDB3C}" dt="2022-12-16T00:18:17.845" v="33" actId="1076"/>
          <ac:picMkLst>
            <pc:docMk/>
            <pc:sldMk cId="2147784905" sldId="332"/>
            <ac:picMk id="8" creationId="{501A1184-AB5E-C2C7-4143-2C24211D47CF}"/>
          </ac:picMkLst>
        </pc:picChg>
        <pc:picChg chg="del">
          <ac:chgData name="Amisha Santosh Turkel" userId="6b355252-4e21-4bb0-a943-24f44d6db80b" providerId="ADAL" clId="{F7225DA6-A1B1-4F94-AB75-26515E9CDB3C}" dt="2022-12-16T00:14:37.913" v="13" actId="478"/>
          <ac:picMkLst>
            <pc:docMk/>
            <pc:sldMk cId="2147784905" sldId="332"/>
            <ac:picMk id="11" creationId="{7A718F0C-731F-F31D-5ACE-6AF972862C82}"/>
          </ac:picMkLst>
        </pc:picChg>
        <pc:picChg chg="mod">
          <ac:chgData name="Amisha Santosh Turkel" userId="6b355252-4e21-4bb0-a943-24f44d6db80b" providerId="ADAL" clId="{F7225DA6-A1B1-4F94-AB75-26515E9CDB3C}" dt="2022-12-16T00:17:53.037" v="32" actId="14100"/>
          <ac:picMkLst>
            <pc:docMk/>
            <pc:sldMk cId="2147784905" sldId="332"/>
            <ac:picMk id="13" creationId="{4B79F3A0-50FC-EE2E-D356-1B43D4EFBA14}"/>
          </ac:picMkLst>
        </pc:picChg>
        <pc:picChg chg="mod">
          <ac:chgData name="Amisha Santosh Turkel" userId="6b355252-4e21-4bb0-a943-24f44d6db80b" providerId="ADAL" clId="{F7225DA6-A1B1-4F94-AB75-26515E9CDB3C}" dt="2022-12-16T00:17:45.468" v="31" actId="1076"/>
          <ac:picMkLst>
            <pc:docMk/>
            <pc:sldMk cId="2147784905" sldId="332"/>
            <ac:picMk id="15" creationId="{DABD4915-479E-705B-4037-221FB323E09D}"/>
          </ac:picMkLst>
        </pc:picChg>
        <pc:picChg chg="del mod">
          <ac:chgData name="Amisha Santosh Turkel" userId="6b355252-4e21-4bb0-a943-24f44d6db80b" providerId="ADAL" clId="{F7225DA6-A1B1-4F94-AB75-26515E9CDB3C}" dt="2022-12-16T00:13:58.595" v="4" actId="478"/>
          <ac:picMkLst>
            <pc:docMk/>
            <pc:sldMk cId="2147784905" sldId="332"/>
            <ac:picMk id="17" creationId="{4EE1724B-F97B-E480-AA8A-83952893D2C9}"/>
          </ac:picMkLst>
        </pc:picChg>
        <pc:picChg chg="mod">
          <ac:chgData name="Amisha Santosh Turkel" userId="6b355252-4e21-4bb0-a943-24f44d6db80b" providerId="ADAL" clId="{F7225DA6-A1B1-4F94-AB75-26515E9CDB3C}" dt="2022-12-16T00:17:23.407" v="27" actId="1076"/>
          <ac:picMkLst>
            <pc:docMk/>
            <pc:sldMk cId="2147784905" sldId="332"/>
            <ac:picMk id="19" creationId="{8584523E-794D-EF8B-4FBB-836A501C8CBA}"/>
          </ac:picMkLst>
        </pc:picChg>
        <pc:picChg chg="mod">
          <ac:chgData name="Amisha Santosh Turkel" userId="6b355252-4e21-4bb0-a943-24f44d6db80b" providerId="ADAL" clId="{F7225DA6-A1B1-4F94-AB75-26515E9CDB3C}" dt="2022-12-16T00:16:30.162" v="23" actId="14100"/>
          <ac:picMkLst>
            <pc:docMk/>
            <pc:sldMk cId="2147784905" sldId="332"/>
            <ac:picMk id="21" creationId="{9CC2A50D-8BFC-12D1-F803-634C4CA31CAB}"/>
          </ac:picMkLst>
        </pc:picChg>
      </pc:sldChg>
      <pc:sldChg chg="modSp mod">
        <pc:chgData name="Amisha Santosh Turkel" userId="6b355252-4e21-4bb0-a943-24f44d6db80b" providerId="ADAL" clId="{F7225DA6-A1B1-4F94-AB75-26515E9CDB3C}" dt="2022-12-16T02:35:37.882" v="1006" actId="207"/>
        <pc:sldMkLst>
          <pc:docMk/>
          <pc:sldMk cId="1076522718" sldId="341"/>
        </pc:sldMkLst>
        <pc:spChg chg="mod">
          <ac:chgData name="Amisha Santosh Turkel" userId="6b355252-4e21-4bb0-a943-24f44d6db80b" providerId="ADAL" clId="{F7225DA6-A1B1-4F94-AB75-26515E9CDB3C}" dt="2022-12-16T02:35:37.882" v="1006" actId="207"/>
          <ac:spMkLst>
            <pc:docMk/>
            <pc:sldMk cId="1076522718" sldId="341"/>
            <ac:spMk id="2" creationId="{BF2D0473-F5B0-25E9-A223-B83FF52D7043}"/>
          </ac:spMkLst>
        </pc:spChg>
      </pc:sldChg>
      <pc:sldChg chg="modSp add mod">
        <pc:chgData name="Amisha Santosh Turkel" userId="6b355252-4e21-4bb0-a943-24f44d6db80b" providerId="ADAL" clId="{F7225DA6-A1B1-4F94-AB75-26515E9CDB3C}" dt="2022-12-16T00:23:42.749" v="142" actId="255"/>
        <pc:sldMkLst>
          <pc:docMk/>
          <pc:sldMk cId="1271797177" sldId="354"/>
        </pc:sldMkLst>
        <pc:spChg chg="mod">
          <ac:chgData name="Amisha Santosh Turkel" userId="6b355252-4e21-4bb0-a943-24f44d6db80b" providerId="ADAL" clId="{F7225DA6-A1B1-4F94-AB75-26515E9CDB3C}" dt="2022-12-16T00:23:42.749" v="142" actId="255"/>
          <ac:spMkLst>
            <pc:docMk/>
            <pc:sldMk cId="1271797177" sldId="354"/>
            <ac:spMk id="2" creationId="{77983315-8A3A-150A-63A6-F851EBB723F1}"/>
          </ac:spMkLst>
        </pc:spChg>
        <pc:spChg chg="mod">
          <ac:chgData name="Amisha Santosh Turkel" userId="6b355252-4e21-4bb0-a943-24f44d6db80b" providerId="ADAL" clId="{F7225DA6-A1B1-4F94-AB75-26515E9CDB3C}" dt="2022-12-16T00:22:36.355" v="139" actId="14100"/>
          <ac:spMkLst>
            <pc:docMk/>
            <pc:sldMk cId="1271797177" sldId="354"/>
            <ac:spMk id="8" creationId="{A37E6F49-55A5-ABE8-AC44-20F17216374B}"/>
          </ac:spMkLst>
        </pc:spChg>
        <pc:spChg chg="mod">
          <ac:chgData name="Amisha Santosh Turkel" userId="6b355252-4e21-4bb0-a943-24f44d6db80b" providerId="ADAL" clId="{F7225DA6-A1B1-4F94-AB75-26515E9CDB3C}" dt="2022-12-16T00:20:21.410" v="78" actId="20577"/>
          <ac:spMkLst>
            <pc:docMk/>
            <pc:sldMk cId="1271797177" sldId="354"/>
            <ac:spMk id="9" creationId="{DE302CF4-8EF2-F78A-B5B9-AD135A361F70}"/>
          </ac:spMkLst>
        </pc:spChg>
        <pc:spChg chg="mod">
          <ac:chgData name="Amisha Santosh Turkel" userId="6b355252-4e21-4bb0-a943-24f44d6db80b" providerId="ADAL" clId="{F7225DA6-A1B1-4F94-AB75-26515E9CDB3C}" dt="2022-12-16T00:21:39.535" v="103" actId="20577"/>
          <ac:spMkLst>
            <pc:docMk/>
            <pc:sldMk cId="1271797177" sldId="354"/>
            <ac:spMk id="12" creationId="{2585D412-229E-E152-2C0B-1735051D7583}"/>
          </ac:spMkLst>
        </pc:spChg>
        <pc:spChg chg="mod">
          <ac:chgData name="Amisha Santosh Turkel" userId="6b355252-4e21-4bb0-a943-24f44d6db80b" providerId="ADAL" clId="{F7225DA6-A1B1-4F94-AB75-26515E9CDB3C}" dt="2022-12-16T00:19:12.692" v="51" actId="20577"/>
          <ac:spMkLst>
            <pc:docMk/>
            <pc:sldMk cId="1271797177" sldId="354"/>
            <ac:spMk id="30" creationId="{DF22256E-3B99-C919-B962-DAC3601186E8}"/>
          </ac:spMkLst>
        </pc:spChg>
        <pc:picChg chg="mod">
          <ac:chgData name="Amisha Santosh Turkel" userId="6b355252-4e21-4bb0-a943-24f44d6db80b" providerId="ADAL" clId="{F7225DA6-A1B1-4F94-AB75-26515E9CDB3C}" dt="2022-12-16T00:20:10.718" v="52" actId="14826"/>
          <ac:picMkLst>
            <pc:docMk/>
            <pc:sldMk cId="1271797177" sldId="354"/>
            <ac:picMk id="4" creationId="{9A89B768-7811-F68F-C6FF-B364E51AD092}"/>
          </ac:picMkLst>
        </pc:picChg>
        <pc:picChg chg="mod">
          <ac:chgData name="Amisha Santosh Turkel" userId="6b355252-4e21-4bb0-a943-24f44d6db80b" providerId="ADAL" clId="{F7225DA6-A1B1-4F94-AB75-26515E9CDB3C}" dt="2022-12-16T00:21:29.848" v="79" actId="14826"/>
          <ac:picMkLst>
            <pc:docMk/>
            <pc:sldMk cId="1271797177" sldId="354"/>
            <ac:picMk id="5" creationId="{3649D3AC-3F30-9FB4-4C8D-7E875F73D9DD}"/>
          </ac:picMkLst>
        </pc:picChg>
        <pc:picChg chg="mod">
          <ac:chgData name="Amisha Santosh Turkel" userId="6b355252-4e21-4bb0-a943-24f44d6db80b" providerId="ADAL" clId="{F7225DA6-A1B1-4F94-AB75-26515E9CDB3C}" dt="2022-12-16T00:22:11.736" v="104" actId="14826"/>
          <ac:picMkLst>
            <pc:docMk/>
            <pc:sldMk cId="1271797177" sldId="354"/>
            <ac:picMk id="13" creationId="{11C1DDF6-76EE-B984-DD52-0BD8AE22F46C}"/>
          </ac:picMkLst>
        </pc:picChg>
      </pc:sldChg>
      <pc:sldChg chg="add del">
        <pc:chgData name="Amisha Santosh Turkel" userId="6b355252-4e21-4bb0-a943-24f44d6db80b" providerId="ADAL" clId="{F7225DA6-A1B1-4F94-AB75-26515E9CDB3C}" dt="2022-12-16T00:33:15.315" v="146"/>
        <pc:sldMkLst>
          <pc:docMk/>
          <pc:sldMk cId="453677439" sldId="355"/>
        </pc:sldMkLst>
      </pc:sldChg>
      <pc:sldChg chg="ord">
        <pc:chgData name="Amisha Santosh Turkel" userId="6b355252-4e21-4bb0-a943-24f44d6db80b" providerId="ADAL" clId="{F7225DA6-A1B1-4F94-AB75-26515E9CDB3C}" dt="2022-12-16T00:53:36.092" v="154"/>
        <pc:sldMkLst>
          <pc:docMk/>
          <pc:sldMk cId="1816665303" sldId="356"/>
        </pc:sldMkLst>
      </pc:sldChg>
      <pc:sldChg chg="modSp mod modAnim">
        <pc:chgData name="Amisha Santosh Turkel" userId="6b355252-4e21-4bb0-a943-24f44d6db80b" providerId="ADAL" clId="{F7225DA6-A1B1-4F94-AB75-26515E9CDB3C}" dt="2022-12-16T01:36:42.327" v="825" actId="20577"/>
        <pc:sldMkLst>
          <pc:docMk/>
          <pc:sldMk cId="3076524352" sldId="368"/>
        </pc:sldMkLst>
        <pc:spChg chg="mod">
          <ac:chgData name="Amisha Santosh Turkel" userId="6b355252-4e21-4bb0-a943-24f44d6db80b" providerId="ADAL" clId="{F7225DA6-A1B1-4F94-AB75-26515E9CDB3C}" dt="2022-12-16T01:31:57.452" v="677" actId="20577"/>
          <ac:spMkLst>
            <pc:docMk/>
            <pc:sldMk cId="3076524352" sldId="368"/>
            <ac:spMk id="5" creationId="{2A4E671B-C8AD-4275-AD1A-295683F86BC8}"/>
          </ac:spMkLst>
        </pc:spChg>
        <pc:spChg chg="mod">
          <ac:chgData name="Amisha Santosh Turkel" userId="6b355252-4e21-4bb0-a943-24f44d6db80b" providerId="ADAL" clId="{F7225DA6-A1B1-4F94-AB75-26515E9CDB3C}" dt="2022-12-16T01:36:42.327" v="825" actId="20577"/>
          <ac:spMkLst>
            <pc:docMk/>
            <pc:sldMk cId="3076524352" sldId="368"/>
            <ac:spMk id="6" creationId="{15037E1C-7243-4BA2-B7A2-DE1001410109}"/>
          </ac:spMkLst>
        </pc:spChg>
        <pc:picChg chg="mod">
          <ac:chgData name="Amisha Santosh Turkel" userId="6b355252-4e21-4bb0-a943-24f44d6db80b" providerId="ADAL" clId="{F7225DA6-A1B1-4F94-AB75-26515E9CDB3C}" dt="2022-12-16T00:55:51.159" v="164" actId="1076"/>
          <ac:picMkLst>
            <pc:docMk/>
            <pc:sldMk cId="3076524352" sldId="368"/>
            <ac:picMk id="9" creationId="{9E2A231C-6306-4F5F-A54E-A0882A8FB2F3}"/>
          </ac:picMkLst>
        </pc:picChg>
      </pc:sldChg>
      <pc:sldChg chg="modSp mod">
        <pc:chgData name="Amisha Santosh Turkel" userId="6b355252-4e21-4bb0-a943-24f44d6db80b" providerId="ADAL" clId="{F7225DA6-A1B1-4F94-AB75-26515E9CDB3C}" dt="2022-12-16T02:30:29.548" v="955" actId="12"/>
        <pc:sldMkLst>
          <pc:docMk/>
          <pc:sldMk cId="2957398944" sldId="369"/>
        </pc:sldMkLst>
        <pc:spChg chg="mod">
          <ac:chgData name="Amisha Santosh Turkel" userId="6b355252-4e21-4bb0-a943-24f44d6db80b" providerId="ADAL" clId="{F7225DA6-A1B1-4F94-AB75-26515E9CDB3C}" dt="2022-12-16T02:29:49.727" v="948" actId="255"/>
          <ac:spMkLst>
            <pc:docMk/>
            <pc:sldMk cId="2957398944" sldId="369"/>
            <ac:spMk id="22" creationId="{7A03A24B-78BE-4F5B-98F8-F01D414A354B}"/>
          </ac:spMkLst>
        </pc:spChg>
        <pc:spChg chg="mod">
          <ac:chgData name="Amisha Santosh Turkel" userId="6b355252-4e21-4bb0-a943-24f44d6db80b" providerId="ADAL" clId="{F7225DA6-A1B1-4F94-AB75-26515E9CDB3C}" dt="2022-12-16T02:30:29.548" v="955" actId="12"/>
          <ac:spMkLst>
            <pc:docMk/>
            <pc:sldMk cId="2957398944" sldId="369"/>
            <ac:spMk id="23" creationId="{7C6F1596-7AE5-4C4C-808E-6B9E9A378358}"/>
          </ac:spMkLst>
        </pc:spChg>
        <pc:spChg chg="mod">
          <ac:chgData name="Amisha Santosh Turkel" userId="6b355252-4e21-4bb0-a943-24f44d6db80b" providerId="ADAL" clId="{F7225DA6-A1B1-4F94-AB75-26515E9CDB3C}" dt="2022-12-16T02:30:04.753" v="951" actId="255"/>
          <ac:spMkLst>
            <pc:docMk/>
            <pc:sldMk cId="2957398944" sldId="369"/>
            <ac:spMk id="28" creationId="{EA683DE3-C1AF-4662-8F5E-666B2F3F4208}"/>
          </ac:spMkLst>
        </pc:spChg>
        <pc:spChg chg="mod">
          <ac:chgData name="Amisha Santosh Turkel" userId="6b355252-4e21-4bb0-a943-24f44d6db80b" providerId="ADAL" clId="{F7225DA6-A1B1-4F94-AB75-26515E9CDB3C}" dt="2022-12-16T02:30:22.575" v="954" actId="12"/>
          <ac:spMkLst>
            <pc:docMk/>
            <pc:sldMk cId="2957398944" sldId="369"/>
            <ac:spMk id="29" creationId="{4514E08F-1971-48A3-AE1D-A5F8041DEC96}"/>
          </ac:spMkLst>
        </pc:spChg>
      </pc:sldChg>
      <pc:sldChg chg="modSp add mod ord">
        <pc:chgData name="Amisha Santosh Turkel" userId="6b355252-4e21-4bb0-a943-24f44d6db80b" providerId="ADAL" clId="{F7225DA6-A1B1-4F94-AB75-26515E9CDB3C}" dt="2022-12-16T02:19:47.731" v="910"/>
        <pc:sldMkLst>
          <pc:docMk/>
          <pc:sldMk cId="344783153" sldId="371"/>
        </pc:sldMkLst>
        <pc:spChg chg="mod">
          <ac:chgData name="Amisha Santosh Turkel" userId="6b355252-4e21-4bb0-a943-24f44d6db80b" providerId="ADAL" clId="{F7225DA6-A1B1-4F94-AB75-26515E9CDB3C}" dt="2022-12-16T01:16:09.345" v="277" actId="27636"/>
          <ac:spMkLst>
            <pc:docMk/>
            <pc:sldMk cId="344783153" sldId="371"/>
            <ac:spMk id="2" creationId="{AF0B9F8D-0163-6879-F696-1D957992A968}"/>
          </ac:spMkLst>
        </pc:spChg>
        <pc:spChg chg="mod">
          <ac:chgData name="Amisha Santosh Turkel" userId="6b355252-4e21-4bb0-a943-24f44d6db80b" providerId="ADAL" clId="{F7225DA6-A1B1-4F94-AB75-26515E9CDB3C}" dt="2022-12-16T01:15:15.222" v="267" actId="1076"/>
          <ac:spMkLst>
            <pc:docMk/>
            <pc:sldMk cId="344783153" sldId="371"/>
            <ac:spMk id="5" creationId="{84B98BDE-3AB3-8910-429B-6C9ACBE620EF}"/>
          </ac:spMkLst>
        </pc:spChg>
        <pc:graphicFrameChg chg="mod modGraphic">
          <ac:chgData name="Amisha Santosh Turkel" userId="6b355252-4e21-4bb0-a943-24f44d6db80b" providerId="ADAL" clId="{F7225DA6-A1B1-4F94-AB75-26515E9CDB3C}" dt="2022-12-16T01:22:40.042" v="370" actId="20577"/>
          <ac:graphicFrameMkLst>
            <pc:docMk/>
            <pc:sldMk cId="344783153" sldId="371"/>
            <ac:graphicFrameMk id="3" creationId="{AEC61F79-D4A1-7508-7F06-2D8E75EEF170}"/>
          </ac:graphicFrameMkLst>
        </pc:graphicFrameChg>
      </pc:sldChg>
      <pc:sldChg chg="addSp delSp modSp add del mod setBg delDesignElem">
        <pc:chgData name="Amisha Santosh Turkel" userId="6b355252-4e21-4bb0-a943-24f44d6db80b" providerId="ADAL" clId="{F7225DA6-A1B1-4F94-AB75-26515E9CDB3C}" dt="2022-12-16T01:14:54.589" v="246"/>
        <pc:sldMkLst>
          <pc:docMk/>
          <pc:sldMk cId="1896072552" sldId="371"/>
        </pc:sldMkLst>
        <pc:spChg chg="mod">
          <ac:chgData name="Amisha Santosh Turkel" userId="6b355252-4e21-4bb0-a943-24f44d6db80b" providerId="ADAL" clId="{F7225DA6-A1B1-4F94-AB75-26515E9CDB3C}" dt="2022-12-16T01:14:53.986" v="245" actId="20577"/>
          <ac:spMkLst>
            <pc:docMk/>
            <pc:sldMk cId="1896072552" sldId="371"/>
            <ac:spMk id="5" creationId="{84B98BDE-3AB3-8910-429B-6C9ACBE620EF}"/>
          </ac:spMkLst>
        </pc:spChg>
        <pc:spChg chg="add del">
          <ac:chgData name="Amisha Santosh Turkel" userId="6b355252-4e21-4bb0-a943-24f44d6db80b" providerId="ADAL" clId="{F7225DA6-A1B1-4F94-AB75-26515E9CDB3C}" dt="2022-12-16T01:14:54.589" v="246"/>
          <ac:spMkLst>
            <pc:docMk/>
            <pc:sldMk cId="1896072552" sldId="371"/>
            <ac:spMk id="10" creationId="{5E39A796-BE83-48B1-B33F-35C4A32AAB57}"/>
          </ac:spMkLst>
        </pc:spChg>
        <pc:spChg chg="add del">
          <ac:chgData name="Amisha Santosh Turkel" userId="6b355252-4e21-4bb0-a943-24f44d6db80b" providerId="ADAL" clId="{F7225DA6-A1B1-4F94-AB75-26515E9CDB3C}" dt="2022-12-16T01:14:54.589" v="246"/>
          <ac:spMkLst>
            <pc:docMk/>
            <pc:sldMk cId="1896072552" sldId="371"/>
            <ac:spMk id="12" creationId="{72F84B47-E267-4194-8194-831DB7B5547F}"/>
          </ac:spMkLst>
        </pc:spChg>
      </pc:sldChg>
      <pc:sldChg chg="modSp mod">
        <pc:chgData name="Amisha Santosh Turkel" userId="6b355252-4e21-4bb0-a943-24f44d6db80b" providerId="ADAL" clId="{F7225DA6-A1B1-4F94-AB75-26515E9CDB3C}" dt="2022-12-16T03:44:09.651" v="1009" actId="20577"/>
        <pc:sldMkLst>
          <pc:docMk/>
          <pc:sldMk cId="1720827546" sldId="391"/>
        </pc:sldMkLst>
        <pc:spChg chg="mod">
          <ac:chgData name="Amisha Santosh Turkel" userId="6b355252-4e21-4bb0-a943-24f44d6db80b" providerId="ADAL" clId="{F7225DA6-A1B1-4F94-AB75-26515E9CDB3C}" dt="2022-12-16T03:44:09.651" v="1009" actId="20577"/>
          <ac:spMkLst>
            <pc:docMk/>
            <pc:sldMk cId="1720827546" sldId="391"/>
            <ac:spMk id="5" creationId="{D951D9D0-5F9D-42D5-AB36-5BF9B38A6A6B}"/>
          </ac:spMkLst>
        </pc:spChg>
      </pc:sldChg>
      <pc:sldChg chg="addSp delSp modSp add mod">
        <pc:chgData name="Amisha Santosh Turkel" userId="6b355252-4e21-4bb0-a943-24f44d6db80b" providerId="ADAL" clId="{F7225DA6-A1B1-4F94-AB75-26515E9CDB3C}" dt="2022-12-16T04:27:20.126" v="1062" actId="1076"/>
        <pc:sldMkLst>
          <pc:docMk/>
          <pc:sldMk cId="3425813115" sldId="394"/>
        </pc:sldMkLst>
        <pc:spChg chg="del mod">
          <ac:chgData name="Amisha Santosh Turkel" userId="6b355252-4e21-4bb0-a943-24f44d6db80b" providerId="ADAL" clId="{F7225DA6-A1B1-4F94-AB75-26515E9CDB3C}" dt="2022-12-16T04:20:00.399" v="1012" actId="478"/>
          <ac:spMkLst>
            <pc:docMk/>
            <pc:sldMk cId="3425813115" sldId="394"/>
            <ac:spMk id="7" creationId="{B135070F-EA9D-49D7-AB23-64F707E45172}"/>
          </ac:spMkLst>
        </pc:spChg>
        <pc:graphicFrameChg chg="add del mod modGraphic">
          <ac:chgData name="Amisha Santosh Turkel" userId="6b355252-4e21-4bb0-a943-24f44d6db80b" providerId="ADAL" clId="{F7225DA6-A1B1-4F94-AB75-26515E9CDB3C}" dt="2022-12-16T04:20:42.212" v="1021" actId="478"/>
          <ac:graphicFrameMkLst>
            <pc:docMk/>
            <pc:sldMk cId="3425813115" sldId="394"/>
            <ac:graphicFrameMk id="2" creationId="{D9BF79FF-BBB1-E6D5-DC51-5F43B86BC4EF}"/>
          </ac:graphicFrameMkLst>
        </pc:graphicFrameChg>
        <pc:graphicFrameChg chg="add del mod modGraphic">
          <ac:chgData name="Amisha Santosh Turkel" userId="6b355252-4e21-4bb0-a943-24f44d6db80b" providerId="ADAL" clId="{F7225DA6-A1B1-4F94-AB75-26515E9CDB3C}" dt="2022-12-16T04:24:30.806" v="1048" actId="478"/>
          <ac:graphicFrameMkLst>
            <pc:docMk/>
            <pc:sldMk cId="3425813115" sldId="394"/>
            <ac:graphicFrameMk id="3" creationId="{6C76D8BA-2BA2-B19E-53A5-7A85354D76E0}"/>
          </ac:graphicFrameMkLst>
        </pc:graphicFrameChg>
        <pc:graphicFrameChg chg="add mod modGraphic">
          <ac:chgData name="Amisha Santosh Turkel" userId="6b355252-4e21-4bb0-a943-24f44d6db80b" providerId="ADAL" clId="{F7225DA6-A1B1-4F94-AB75-26515E9CDB3C}" dt="2022-12-16T04:27:20.126" v="1062" actId="1076"/>
          <ac:graphicFrameMkLst>
            <pc:docMk/>
            <pc:sldMk cId="3425813115" sldId="394"/>
            <ac:graphicFrameMk id="5" creationId="{3DD7751C-DF14-21D8-CB83-92C0E340C6B1}"/>
          </ac:graphicFrameMkLst>
        </pc:graphicFrameChg>
      </pc:sldChg>
    </pc:docChg>
  </pc:docChgLst>
  <pc:docChgLst>
    <pc:chgData name="Siddi, Nikhitha" userId="ec481783-f037-445a-b208-b31db2ae631a" providerId="ADAL" clId="{B8240930-87D8-4F35-8F1C-A8E34B70D05B}"/>
    <pc:docChg chg="undo custSel addSld delSld modSld sldOrd">
      <pc:chgData name="Siddi, Nikhitha" userId="ec481783-f037-445a-b208-b31db2ae631a" providerId="ADAL" clId="{B8240930-87D8-4F35-8F1C-A8E34B70D05B}" dt="2022-12-16T04:18:55.561" v="1780" actId="20577"/>
      <pc:docMkLst>
        <pc:docMk/>
      </pc:docMkLst>
      <pc:sldChg chg="ord">
        <pc:chgData name="Siddi, Nikhitha" userId="ec481783-f037-445a-b208-b31db2ae631a" providerId="ADAL" clId="{B8240930-87D8-4F35-8F1C-A8E34B70D05B}" dt="2022-12-16T02:17:52.064" v="16"/>
        <pc:sldMkLst>
          <pc:docMk/>
          <pc:sldMk cId="2107427365" sldId="309"/>
        </pc:sldMkLst>
      </pc:sldChg>
      <pc:sldChg chg="modSp mod">
        <pc:chgData name="Siddi, Nikhitha" userId="ec481783-f037-445a-b208-b31db2ae631a" providerId="ADAL" clId="{B8240930-87D8-4F35-8F1C-A8E34B70D05B}" dt="2022-12-16T03:36:58.522" v="1683" actId="1076"/>
        <pc:sldMkLst>
          <pc:docMk/>
          <pc:sldMk cId="3286018175" sldId="311"/>
        </pc:sldMkLst>
        <pc:spChg chg="mod">
          <ac:chgData name="Siddi, Nikhitha" userId="ec481783-f037-445a-b208-b31db2ae631a" providerId="ADAL" clId="{B8240930-87D8-4F35-8F1C-A8E34B70D05B}" dt="2022-12-16T03:36:58.522" v="1683" actId="1076"/>
          <ac:spMkLst>
            <pc:docMk/>
            <pc:sldMk cId="3286018175" sldId="311"/>
            <ac:spMk id="14" creationId="{95471353-E4C8-787B-D5FC-570F273511F1}"/>
          </ac:spMkLst>
        </pc:spChg>
      </pc:sldChg>
      <pc:sldChg chg="ord">
        <pc:chgData name="Siddi, Nikhitha" userId="ec481783-f037-445a-b208-b31db2ae631a" providerId="ADAL" clId="{B8240930-87D8-4F35-8F1C-A8E34B70D05B}" dt="2022-12-16T02:17:54.745" v="18"/>
        <pc:sldMkLst>
          <pc:docMk/>
          <pc:sldMk cId="3724209254" sldId="313"/>
        </pc:sldMkLst>
      </pc:sldChg>
      <pc:sldChg chg="del">
        <pc:chgData name="Siddi, Nikhitha" userId="ec481783-f037-445a-b208-b31db2ae631a" providerId="ADAL" clId="{B8240930-87D8-4F35-8F1C-A8E34B70D05B}" dt="2022-12-16T02:24:23.903" v="38" actId="47"/>
        <pc:sldMkLst>
          <pc:docMk/>
          <pc:sldMk cId="24898017" sldId="338"/>
        </pc:sldMkLst>
      </pc:sldChg>
      <pc:sldChg chg="del">
        <pc:chgData name="Siddi, Nikhitha" userId="ec481783-f037-445a-b208-b31db2ae631a" providerId="ADAL" clId="{B8240930-87D8-4F35-8F1C-A8E34B70D05B}" dt="2022-12-16T02:24:24.051" v="39" actId="47"/>
        <pc:sldMkLst>
          <pc:docMk/>
          <pc:sldMk cId="2038089324" sldId="339"/>
        </pc:sldMkLst>
      </pc:sldChg>
      <pc:sldChg chg="modSp">
        <pc:chgData name="Siddi, Nikhitha" userId="ec481783-f037-445a-b208-b31db2ae631a" providerId="ADAL" clId="{B8240930-87D8-4F35-8F1C-A8E34B70D05B}" dt="2022-12-16T02:43:48.373" v="81" actId="207"/>
        <pc:sldMkLst>
          <pc:docMk/>
          <pc:sldMk cId="140255606" sldId="340"/>
        </pc:sldMkLst>
        <pc:graphicFrameChg chg="mod">
          <ac:chgData name="Siddi, Nikhitha" userId="ec481783-f037-445a-b208-b31db2ae631a" providerId="ADAL" clId="{B8240930-87D8-4F35-8F1C-A8E34B70D05B}" dt="2022-12-16T02:43:48.373" v="81" actId="207"/>
          <ac:graphicFrameMkLst>
            <pc:docMk/>
            <pc:sldMk cId="140255606" sldId="340"/>
            <ac:graphicFrameMk id="7" creationId="{252F0E29-3E2C-EDF9-78C4-2A7EBDC99D26}"/>
          </ac:graphicFrameMkLst>
        </pc:graphicFrameChg>
      </pc:sldChg>
      <pc:sldChg chg="del ord">
        <pc:chgData name="Siddi, Nikhitha" userId="ec481783-f037-445a-b208-b31db2ae631a" providerId="ADAL" clId="{B8240930-87D8-4F35-8F1C-A8E34B70D05B}" dt="2022-12-16T03:09:02.943" v="845" actId="2696"/>
        <pc:sldMkLst>
          <pc:docMk/>
          <pc:sldMk cId="1076522718" sldId="341"/>
        </pc:sldMkLst>
      </pc:sldChg>
      <pc:sldChg chg="modSp mod">
        <pc:chgData name="Siddi, Nikhitha" userId="ec481783-f037-445a-b208-b31db2ae631a" providerId="ADAL" clId="{B8240930-87D8-4F35-8F1C-A8E34B70D05B}" dt="2022-12-16T02:37:11.091" v="65" actId="20577"/>
        <pc:sldMkLst>
          <pc:docMk/>
          <pc:sldMk cId="2068417258" sldId="363"/>
        </pc:sldMkLst>
        <pc:spChg chg="mod">
          <ac:chgData name="Siddi, Nikhitha" userId="ec481783-f037-445a-b208-b31db2ae631a" providerId="ADAL" clId="{B8240930-87D8-4F35-8F1C-A8E34B70D05B}" dt="2022-12-16T02:37:11.091" v="65" actId="20577"/>
          <ac:spMkLst>
            <pc:docMk/>
            <pc:sldMk cId="2068417258" sldId="363"/>
            <ac:spMk id="15" creationId="{DF4FD90C-DF26-166D-D666-836BC7171A62}"/>
          </ac:spMkLst>
        </pc:spChg>
      </pc:sldChg>
      <pc:sldChg chg="del">
        <pc:chgData name="Siddi, Nikhitha" userId="ec481783-f037-445a-b208-b31db2ae631a" providerId="ADAL" clId="{B8240930-87D8-4F35-8F1C-A8E34B70D05B}" dt="2022-12-16T02:24:28.481" v="40" actId="47"/>
        <pc:sldMkLst>
          <pc:docMk/>
          <pc:sldMk cId="3968704883" sldId="366"/>
        </pc:sldMkLst>
      </pc:sldChg>
      <pc:sldChg chg="ord">
        <pc:chgData name="Siddi, Nikhitha" userId="ec481783-f037-445a-b208-b31db2ae631a" providerId="ADAL" clId="{B8240930-87D8-4F35-8F1C-A8E34B70D05B}" dt="2022-12-16T02:24:38.356" v="43"/>
        <pc:sldMkLst>
          <pc:docMk/>
          <pc:sldMk cId="1470100944" sldId="367"/>
        </pc:sldMkLst>
      </pc:sldChg>
      <pc:sldChg chg="addSp delSp modSp mod ord">
        <pc:chgData name="Siddi, Nikhitha" userId="ec481783-f037-445a-b208-b31db2ae631a" providerId="ADAL" clId="{B8240930-87D8-4F35-8F1C-A8E34B70D05B}" dt="2022-12-16T02:23:10.845" v="30" actId="14826"/>
        <pc:sldMkLst>
          <pc:docMk/>
          <pc:sldMk cId="2555978056" sldId="374"/>
        </pc:sldMkLst>
        <pc:spChg chg="del">
          <ac:chgData name="Siddi, Nikhitha" userId="ec481783-f037-445a-b208-b31db2ae631a" providerId="ADAL" clId="{B8240930-87D8-4F35-8F1C-A8E34B70D05B}" dt="2022-12-16T02:12:17.170" v="7" actId="478"/>
          <ac:spMkLst>
            <pc:docMk/>
            <pc:sldMk cId="2555978056" sldId="374"/>
            <ac:spMk id="2" creationId="{422A7464-82CC-4D11-B9A3-39CD94E35C59}"/>
          </ac:spMkLst>
        </pc:spChg>
        <pc:spChg chg="del">
          <ac:chgData name="Siddi, Nikhitha" userId="ec481783-f037-445a-b208-b31db2ae631a" providerId="ADAL" clId="{B8240930-87D8-4F35-8F1C-A8E34B70D05B}" dt="2022-12-16T02:12:18.481" v="8" actId="478"/>
          <ac:spMkLst>
            <pc:docMk/>
            <pc:sldMk cId="2555978056" sldId="374"/>
            <ac:spMk id="3" creationId="{C8A0677C-2C9A-4F97-9879-B6ACA382DB88}"/>
          </ac:spMkLst>
        </pc:spChg>
        <pc:spChg chg="add mod">
          <ac:chgData name="Siddi, Nikhitha" userId="ec481783-f037-445a-b208-b31db2ae631a" providerId="ADAL" clId="{B8240930-87D8-4F35-8F1C-A8E34B70D05B}" dt="2022-12-16T02:11:31.001" v="2"/>
          <ac:spMkLst>
            <pc:docMk/>
            <pc:sldMk cId="2555978056" sldId="374"/>
            <ac:spMk id="4" creationId="{A350F6CA-4A43-47F9-8C42-4DC543FC7281}"/>
          </ac:spMkLst>
        </pc:spChg>
        <pc:spChg chg="add mod">
          <ac:chgData name="Siddi, Nikhitha" userId="ec481783-f037-445a-b208-b31db2ae631a" providerId="ADAL" clId="{B8240930-87D8-4F35-8F1C-A8E34B70D05B}" dt="2022-12-16T02:17:30.051" v="14" actId="12"/>
          <ac:spMkLst>
            <pc:docMk/>
            <pc:sldMk cId="2555978056" sldId="374"/>
            <ac:spMk id="5" creationId="{D951D9D0-5F9D-42D5-AB36-5BF9B38A6A6B}"/>
          </ac:spMkLst>
        </pc:spChg>
        <pc:picChg chg="add mod">
          <ac:chgData name="Siddi, Nikhitha" userId="ec481783-f037-445a-b208-b31db2ae631a" providerId="ADAL" clId="{B8240930-87D8-4F35-8F1C-A8E34B70D05B}" dt="2022-12-16T02:23:00.467" v="29" actId="207"/>
          <ac:picMkLst>
            <pc:docMk/>
            <pc:sldMk cId="2555978056" sldId="374"/>
            <ac:picMk id="7" creationId="{54232CD9-3EA9-47DE-B108-BEF1410D5CF8}"/>
          </ac:picMkLst>
        </pc:picChg>
        <pc:picChg chg="add mod">
          <ac:chgData name="Siddi, Nikhitha" userId="ec481783-f037-445a-b208-b31db2ae631a" providerId="ADAL" clId="{B8240930-87D8-4F35-8F1C-A8E34B70D05B}" dt="2022-12-16T02:22:52.978" v="27" actId="207"/>
          <ac:picMkLst>
            <pc:docMk/>
            <pc:sldMk cId="2555978056" sldId="374"/>
            <ac:picMk id="8" creationId="{1E45FE80-3F71-4C58-8EBC-2376680A08B5}"/>
          </ac:picMkLst>
        </pc:picChg>
        <pc:picChg chg="add mod">
          <ac:chgData name="Siddi, Nikhitha" userId="ec481783-f037-445a-b208-b31db2ae631a" providerId="ADAL" clId="{B8240930-87D8-4F35-8F1C-A8E34B70D05B}" dt="2022-12-16T02:23:10.845" v="30" actId="14826"/>
          <ac:picMkLst>
            <pc:docMk/>
            <pc:sldMk cId="2555978056" sldId="374"/>
            <ac:picMk id="9" creationId="{3344D4DD-F8D4-411D-99DE-91E53D320EBA}"/>
          </ac:picMkLst>
        </pc:picChg>
      </pc:sldChg>
      <pc:sldChg chg="del">
        <pc:chgData name="Siddi, Nikhitha" userId="ec481783-f037-445a-b208-b31db2ae631a" providerId="ADAL" clId="{B8240930-87D8-4F35-8F1C-A8E34B70D05B}" dt="2022-12-16T02:24:34.371" v="41" actId="47"/>
        <pc:sldMkLst>
          <pc:docMk/>
          <pc:sldMk cId="4205427856" sldId="376"/>
        </pc:sldMkLst>
      </pc:sldChg>
      <pc:sldChg chg="del">
        <pc:chgData name="Siddi, Nikhitha" userId="ec481783-f037-445a-b208-b31db2ae631a" providerId="ADAL" clId="{B8240930-87D8-4F35-8F1C-A8E34B70D05B}" dt="2022-12-16T02:24:16.449" v="37" actId="47"/>
        <pc:sldMkLst>
          <pc:docMk/>
          <pc:sldMk cId="3175128863" sldId="377"/>
        </pc:sldMkLst>
      </pc:sldChg>
      <pc:sldChg chg="delSp modSp mod ord">
        <pc:chgData name="Siddi, Nikhitha" userId="ec481783-f037-445a-b208-b31db2ae631a" providerId="ADAL" clId="{B8240930-87D8-4F35-8F1C-A8E34B70D05B}" dt="2022-12-16T02:23:50.651" v="34"/>
        <pc:sldMkLst>
          <pc:docMk/>
          <pc:sldMk cId="1983322379" sldId="380"/>
        </pc:sldMkLst>
        <pc:spChg chg="del">
          <ac:chgData name="Siddi, Nikhitha" userId="ec481783-f037-445a-b208-b31db2ae631a" providerId="ADAL" clId="{B8240930-87D8-4F35-8F1C-A8E34B70D05B}" dt="2022-12-16T02:11:38.165" v="3" actId="478"/>
          <ac:spMkLst>
            <pc:docMk/>
            <pc:sldMk cId="1983322379" sldId="380"/>
            <ac:spMk id="6" creationId="{0A7A4267-D7D3-2BA3-1745-452D54F2B764}"/>
          </ac:spMkLst>
        </pc:spChg>
        <pc:spChg chg="del">
          <ac:chgData name="Siddi, Nikhitha" userId="ec481783-f037-445a-b208-b31db2ae631a" providerId="ADAL" clId="{B8240930-87D8-4F35-8F1C-A8E34B70D05B}" dt="2022-12-16T02:12:10.722" v="5" actId="21"/>
          <ac:spMkLst>
            <pc:docMk/>
            <pc:sldMk cId="1983322379" sldId="380"/>
            <ac:spMk id="8" creationId="{BF05A47C-19B8-CDB2-3540-3BFB6B48774D}"/>
          </ac:spMkLst>
        </pc:spChg>
        <pc:spChg chg="mod">
          <ac:chgData name="Siddi, Nikhitha" userId="ec481783-f037-445a-b208-b31db2ae631a" providerId="ADAL" clId="{B8240930-87D8-4F35-8F1C-A8E34B70D05B}" dt="2022-12-16T02:12:05.290" v="4" actId="1076"/>
          <ac:spMkLst>
            <pc:docMk/>
            <pc:sldMk cId="1983322379" sldId="380"/>
            <ac:spMk id="13" creationId="{1BF23879-8411-47EE-B16F-22781A0792E0}"/>
          </ac:spMkLst>
        </pc:spChg>
      </pc:sldChg>
      <pc:sldChg chg="modSp mod">
        <pc:chgData name="Siddi, Nikhitha" userId="ec481783-f037-445a-b208-b31db2ae631a" providerId="ADAL" clId="{B8240930-87D8-4F35-8F1C-A8E34B70D05B}" dt="2022-12-16T02:47:52.209" v="112" actId="20577"/>
        <pc:sldMkLst>
          <pc:docMk/>
          <pc:sldMk cId="3982342839" sldId="381"/>
        </pc:sldMkLst>
        <pc:spChg chg="mod">
          <ac:chgData name="Siddi, Nikhitha" userId="ec481783-f037-445a-b208-b31db2ae631a" providerId="ADAL" clId="{B8240930-87D8-4F35-8F1C-A8E34B70D05B}" dt="2022-12-16T02:47:52.209" v="112" actId="20577"/>
          <ac:spMkLst>
            <pc:docMk/>
            <pc:sldMk cId="3982342839" sldId="381"/>
            <ac:spMk id="13" creationId="{E3CA3F3A-39BA-4554-A977-74AAE179482E}"/>
          </ac:spMkLst>
        </pc:spChg>
      </pc:sldChg>
      <pc:sldChg chg="ord">
        <pc:chgData name="Siddi, Nikhitha" userId="ec481783-f037-445a-b208-b31db2ae631a" providerId="ADAL" clId="{B8240930-87D8-4F35-8F1C-A8E34B70D05B}" dt="2022-12-16T02:24:09.106" v="36"/>
        <pc:sldMkLst>
          <pc:docMk/>
          <pc:sldMk cId="4125747852" sldId="382"/>
        </pc:sldMkLst>
      </pc:sldChg>
      <pc:sldChg chg="addSp delSp modSp new mod">
        <pc:chgData name="Siddi, Nikhitha" userId="ec481783-f037-445a-b208-b31db2ae631a" providerId="ADAL" clId="{B8240930-87D8-4F35-8F1C-A8E34B70D05B}" dt="2022-12-16T02:38:11.010" v="80" actId="1076"/>
        <pc:sldMkLst>
          <pc:docMk/>
          <pc:sldMk cId="4008632759" sldId="383"/>
        </pc:sldMkLst>
        <pc:spChg chg="del">
          <ac:chgData name="Siddi, Nikhitha" userId="ec481783-f037-445a-b208-b31db2ae631a" providerId="ADAL" clId="{B8240930-87D8-4F35-8F1C-A8E34B70D05B}" dt="2022-12-16T02:28:18.424" v="45" actId="478"/>
          <ac:spMkLst>
            <pc:docMk/>
            <pc:sldMk cId="4008632759" sldId="383"/>
            <ac:spMk id="2" creationId="{6F95C60F-58F1-4E3C-BC2F-CC339CD5DFD1}"/>
          </ac:spMkLst>
        </pc:spChg>
        <pc:spChg chg="del">
          <ac:chgData name="Siddi, Nikhitha" userId="ec481783-f037-445a-b208-b31db2ae631a" providerId="ADAL" clId="{B8240930-87D8-4F35-8F1C-A8E34B70D05B}" dt="2022-12-16T02:28:19.959" v="46" actId="478"/>
          <ac:spMkLst>
            <pc:docMk/>
            <pc:sldMk cId="4008632759" sldId="383"/>
            <ac:spMk id="3" creationId="{CB0FB251-1296-4EBB-8B91-7C87EE5C69D1}"/>
          </ac:spMkLst>
        </pc:spChg>
        <pc:spChg chg="add mod">
          <ac:chgData name="Siddi, Nikhitha" userId="ec481783-f037-445a-b208-b31db2ae631a" providerId="ADAL" clId="{B8240930-87D8-4F35-8F1C-A8E34B70D05B}" dt="2022-12-16T02:37:26.899" v="76" actId="20577"/>
          <ac:spMkLst>
            <pc:docMk/>
            <pc:sldMk cId="4008632759" sldId="383"/>
            <ac:spMk id="4" creationId="{D2E58E3B-C841-4145-9E54-D992A302B7BF}"/>
          </ac:spMkLst>
        </pc:spChg>
        <pc:spChg chg="add del">
          <ac:chgData name="Siddi, Nikhitha" userId="ec481783-f037-445a-b208-b31db2ae631a" providerId="ADAL" clId="{B8240930-87D8-4F35-8F1C-A8E34B70D05B}" dt="2022-12-16T02:37:51.940" v="78" actId="478"/>
          <ac:spMkLst>
            <pc:docMk/>
            <pc:sldMk cId="4008632759" sldId="383"/>
            <ac:spMk id="6" creationId="{C02AAAE6-560D-496A-BF55-32277EAF5670}"/>
          </ac:spMkLst>
        </pc:spChg>
        <pc:spChg chg="add mod">
          <ac:chgData name="Siddi, Nikhitha" userId="ec481783-f037-445a-b208-b31db2ae631a" providerId="ADAL" clId="{B8240930-87D8-4F35-8F1C-A8E34B70D05B}" dt="2022-12-16T02:38:11.010" v="80" actId="1076"/>
          <ac:spMkLst>
            <pc:docMk/>
            <pc:sldMk cId="4008632759" sldId="383"/>
            <ac:spMk id="7" creationId="{636A74BE-EF6D-422F-AD82-9C27321E0933}"/>
          </ac:spMkLst>
        </pc:spChg>
      </pc:sldChg>
      <pc:sldChg chg="modSp mod">
        <pc:chgData name="Siddi, Nikhitha" userId="ec481783-f037-445a-b208-b31db2ae631a" providerId="ADAL" clId="{B8240930-87D8-4F35-8F1C-A8E34B70D05B}" dt="2022-12-16T03:38:01.061" v="1697" actId="2711"/>
        <pc:sldMkLst>
          <pc:docMk/>
          <pc:sldMk cId="4008632759" sldId="387"/>
        </pc:sldMkLst>
        <pc:spChg chg="mod">
          <ac:chgData name="Siddi, Nikhitha" userId="ec481783-f037-445a-b208-b31db2ae631a" providerId="ADAL" clId="{B8240930-87D8-4F35-8F1C-A8E34B70D05B}" dt="2022-12-16T03:38:01.061" v="1697" actId="2711"/>
          <ac:spMkLst>
            <pc:docMk/>
            <pc:sldMk cId="4008632759" sldId="387"/>
            <ac:spMk id="7" creationId="{636A74BE-EF6D-422F-AD82-9C27321E0933}"/>
          </ac:spMkLst>
        </pc:spChg>
      </pc:sldChg>
      <pc:sldChg chg="addSp delSp modSp new mod">
        <pc:chgData name="Siddi, Nikhitha" userId="ec481783-f037-445a-b208-b31db2ae631a" providerId="ADAL" clId="{B8240930-87D8-4F35-8F1C-A8E34B70D05B}" dt="2022-12-16T03:10:10.663" v="846" actId="1076"/>
        <pc:sldMkLst>
          <pc:docMk/>
          <pc:sldMk cId="134322562" sldId="388"/>
        </pc:sldMkLst>
        <pc:spChg chg="del">
          <ac:chgData name="Siddi, Nikhitha" userId="ec481783-f037-445a-b208-b31db2ae631a" providerId="ADAL" clId="{B8240930-87D8-4F35-8F1C-A8E34B70D05B}" dt="2022-12-16T02:51:24.624" v="147" actId="478"/>
          <ac:spMkLst>
            <pc:docMk/>
            <pc:sldMk cId="134322562" sldId="388"/>
            <ac:spMk id="2" creationId="{C6B3F510-E75E-4022-98BF-CA339A8EECED}"/>
          </ac:spMkLst>
        </pc:spChg>
        <pc:spChg chg="del">
          <ac:chgData name="Siddi, Nikhitha" userId="ec481783-f037-445a-b208-b31db2ae631a" providerId="ADAL" clId="{B8240930-87D8-4F35-8F1C-A8E34B70D05B}" dt="2022-12-16T02:51:28.144" v="148" actId="478"/>
          <ac:spMkLst>
            <pc:docMk/>
            <pc:sldMk cId="134322562" sldId="388"/>
            <ac:spMk id="3" creationId="{2EE5BB27-F190-4D62-9EDE-952C5340447E}"/>
          </ac:spMkLst>
        </pc:spChg>
        <pc:spChg chg="add mod">
          <ac:chgData name="Siddi, Nikhitha" userId="ec481783-f037-445a-b208-b31db2ae631a" providerId="ADAL" clId="{B8240930-87D8-4F35-8F1C-A8E34B70D05B}" dt="2022-12-16T02:53:22.767" v="202" actId="20577"/>
          <ac:spMkLst>
            <pc:docMk/>
            <pc:sldMk cId="134322562" sldId="388"/>
            <ac:spMk id="4" creationId="{FC602DFF-9B65-4F0C-83CC-34D5620EE4CC}"/>
          </ac:spMkLst>
        </pc:spChg>
        <pc:spChg chg="add del">
          <ac:chgData name="Siddi, Nikhitha" userId="ec481783-f037-445a-b208-b31db2ae631a" providerId="ADAL" clId="{B8240930-87D8-4F35-8F1C-A8E34B70D05B}" dt="2022-12-16T02:54:14.336" v="204" actId="478"/>
          <ac:spMkLst>
            <pc:docMk/>
            <pc:sldMk cId="134322562" sldId="388"/>
            <ac:spMk id="6" creationId="{ABA5AB9C-7E6A-4B87-A95F-DD3A74525309}"/>
          </ac:spMkLst>
        </pc:spChg>
        <pc:spChg chg="add mod">
          <ac:chgData name="Siddi, Nikhitha" userId="ec481783-f037-445a-b208-b31db2ae631a" providerId="ADAL" clId="{B8240930-87D8-4F35-8F1C-A8E34B70D05B}" dt="2022-12-16T03:10:10.663" v="846" actId="1076"/>
          <ac:spMkLst>
            <pc:docMk/>
            <pc:sldMk cId="134322562" sldId="388"/>
            <ac:spMk id="7" creationId="{B135070F-EA9D-49D7-AB23-64F707E45172}"/>
          </ac:spMkLst>
        </pc:spChg>
      </pc:sldChg>
      <pc:sldChg chg="addSp delSp modSp new mod">
        <pc:chgData name="Siddi, Nikhitha" userId="ec481783-f037-445a-b208-b31db2ae631a" providerId="ADAL" clId="{B8240930-87D8-4F35-8F1C-A8E34B70D05B}" dt="2022-12-16T03:15:35.184" v="852" actId="14100"/>
        <pc:sldMkLst>
          <pc:docMk/>
          <pc:sldMk cId="1912107700" sldId="389"/>
        </pc:sldMkLst>
        <pc:spChg chg="del">
          <ac:chgData name="Siddi, Nikhitha" userId="ec481783-f037-445a-b208-b31db2ae631a" providerId="ADAL" clId="{B8240930-87D8-4F35-8F1C-A8E34B70D05B}" dt="2022-12-16T03:15:27.661" v="849" actId="478"/>
          <ac:spMkLst>
            <pc:docMk/>
            <pc:sldMk cId="1912107700" sldId="389"/>
            <ac:spMk id="2" creationId="{FD9C7371-C667-4B77-8BAB-E7260F6870D5}"/>
          </ac:spMkLst>
        </pc:spChg>
        <pc:spChg chg="del">
          <ac:chgData name="Siddi, Nikhitha" userId="ec481783-f037-445a-b208-b31db2ae631a" providerId="ADAL" clId="{B8240930-87D8-4F35-8F1C-A8E34B70D05B}" dt="2022-12-16T03:15:29.165" v="850" actId="478"/>
          <ac:spMkLst>
            <pc:docMk/>
            <pc:sldMk cId="1912107700" sldId="389"/>
            <ac:spMk id="3" creationId="{92AAE391-622A-4831-8CC5-5AADD943CE51}"/>
          </ac:spMkLst>
        </pc:spChg>
        <pc:graphicFrameChg chg="add mod modGraphic">
          <ac:chgData name="Siddi, Nikhitha" userId="ec481783-f037-445a-b208-b31db2ae631a" providerId="ADAL" clId="{B8240930-87D8-4F35-8F1C-A8E34B70D05B}" dt="2022-12-16T03:15:35.184" v="852" actId="14100"/>
          <ac:graphicFrameMkLst>
            <pc:docMk/>
            <pc:sldMk cId="1912107700" sldId="389"/>
            <ac:graphicFrameMk id="4" creationId="{1B8F4017-75C2-45A5-AA0D-FE41A8EF42D8}"/>
          </ac:graphicFrameMkLst>
        </pc:graphicFrameChg>
      </pc:sldChg>
      <pc:sldChg chg="modSp mod">
        <pc:chgData name="Siddi, Nikhitha" userId="ec481783-f037-445a-b208-b31db2ae631a" providerId="ADAL" clId="{B8240930-87D8-4F35-8F1C-A8E34B70D05B}" dt="2022-12-16T04:18:55.561" v="1780" actId="20577"/>
        <pc:sldMkLst>
          <pc:docMk/>
          <pc:sldMk cId="1720827546" sldId="391"/>
        </pc:sldMkLst>
        <pc:spChg chg="mod">
          <ac:chgData name="Siddi, Nikhitha" userId="ec481783-f037-445a-b208-b31db2ae631a" providerId="ADAL" clId="{B8240930-87D8-4F35-8F1C-A8E34B70D05B}" dt="2022-12-16T04:18:55.561" v="1780" actId="20577"/>
          <ac:spMkLst>
            <pc:docMk/>
            <pc:sldMk cId="1720827546" sldId="391"/>
            <ac:spMk id="5" creationId="{D951D9D0-5F9D-42D5-AB36-5BF9B38A6A6B}"/>
          </ac:spMkLst>
        </pc:spChg>
      </pc:sldChg>
      <pc:sldChg chg="modSp mod">
        <pc:chgData name="Siddi, Nikhitha" userId="ec481783-f037-445a-b208-b31db2ae631a" providerId="ADAL" clId="{B8240930-87D8-4F35-8F1C-A8E34B70D05B}" dt="2022-12-16T04:15:06.785" v="1700" actId="1076"/>
        <pc:sldMkLst>
          <pc:docMk/>
          <pc:sldMk cId="4166306818" sldId="392"/>
        </pc:sldMkLst>
        <pc:spChg chg="mod">
          <ac:chgData name="Siddi, Nikhitha" userId="ec481783-f037-445a-b208-b31db2ae631a" providerId="ADAL" clId="{B8240930-87D8-4F35-8F1C-A8E34B70D05B}" dt="2022-12-16T04:15:06.785" v="1700" actId="1076"/>
          <ac:spMkLst>
            <pc:docMk/>
            <pc:sldMk cId="4166306818" sldId="392"/>
            <ac:spMk id="23" creationId="{7BFCA353-953A-7A56-6D8B-56C61F20D8D0}"/>
          </ac:spMkLst>
        </pc:spChg>
      </pc:sldChg>
    </pc:docChg>
  </pc:docChgLst>
  <pc:docChgLst>
    <pc:chgData name="Kriplani, Mahima Ashok" userId="S::mkriplan@purdue.edu::b47d6ceb-5b3d-4921-84d1-c5844b12f26a" providerId="AD" clId="Web-{188C3D35-D6EB-41E4-80F8-B2BB74A11DF1}"/>
    <pc:docChg chg="mod">
      <pc:chgData name="Kriplani, Mahima Ashok" userId="S::mkriplan@purdue.edu::b47d6ceb-5b3d-4921-84d1-c5844b12f26a" providerId="AD" clId="Web-{188C3D35-D6EB-41E4-80F8-B2BB74A11DF1}" dt="2022-12-15T16:38:56.813" v="0" actId="33475"/>
      <pc:docMkLst>
        <pc:docMk/>
      </pc:docMkLst>
    </pc:docChg>
  </pc:docChgLst>
  <pc:docChgLst>
    <pc:chgData name="Vaishakh Prakash" userId="S::prakasv@purdue.edu::4831d669-0635-41db-9d48-98af79da87d8" providerId="AD" clId="Web-{A9F5A642-12A6-436C-827B-F2DC2D701ADD}"/>
    <pc:docChg chg="modSld">
      <pc:chgData name="Vaishakh Prakash" userId="S::prakasv@purdue.edu::4831d669-0635-41db-9d48-98af79da87d8" providerId="AD" clId="Web-{A9F5A642-12A6-436C-827B-F2DC2D701ADD}" dt="2022-07-31T17:04:12.385" v="8" actId="20577"/>
      <pc:docMkLst>
        <pc:docMk/>
      </pc:docMkLst>
      <pc:sldChg chg="addSp modSp">
        <pc:chgData name="Vaishakh Prakash" userId="S::prakasv@purdue.edu::4831d669-0635-41db-9d48-98af79da87d8" providerId="AD" clId="Web-{A9F5A642-12A6-436C-827B-F2DC2D701ADD}" dt="2022-07-31T17:04:12.385" v="8" actId="20577"/>
        <pc:sldMkLst>
          <pc:docMk/>
          <pc:sldMk cId="3216767314" sldId="266"/>
        </pc:sldMkLst>
        <pc:spChg chg="add mod">
          <ac:chgData name="Vaishakh Prakash" userId="S::prakasv@purdue.edu::4831d669-0635-41db-9d48-98af79da87d8" providerId="AD" clId="Web-{A9F5A642-12A6-436C-827B-F2DC2D701ADD}" dt="2022-07-31T17:04:12.385" v="8" actId="20577"/>
          <ac:spMkLst>
            <pc:docMk/>
            <pc:sldMk cId="3216767314" sldId="266"/>
            <ac:spMk id="2" creationId="{EAF74A3B-89F8-97AE-64E0-FA995ADB9D01}"/>
          </ac:spMkLst>
        </pc:spChg>
      </pc:sldChg>
    </pc:docChg>
  </pc:docChgLst>
  <pc:docChgLst>
    <pc:chgData name="Sharan sanjay Shirodkar" userId="9198ca17-68b7-4701-8f58-d3d3ce35f76b" providerId="ADAL" clId="{D2CFD562-7423-4F2F-84E9-D45B85BF6D92}"/>
    <pc:docChg chg="undo redo custSel addSld delSld modSld sldOrd">
      <pc:chgData name="Sharan sanjay Shirodkar" userId="9198ca17-68b7-4701-8f58-d3d3ce35f76b" providerId="ADAL" clId="{D2CFD562-7423-4F2F-84E9-D45B85BF6D92}" dt="2022-08-01T03:24:16.821" v="3367" actId="1076"/>
      <pc:docMkLst>
        <pc:docMk/>
      </pc:docMkLst>
      <pc:sldChg chg="add del">
        <pc:chgData name="Sharan sanjay Shirodkar" userId="9198ca17-68b7-4701-8f58-d3d3ce35f76b" providerId="ADAL" clId="{D2CFD562-7423-4F2F-84E9-D45B85BF6D92}" dt="2022-07-31T04:09:39.060" v="63" actId="2696"/>
        <pc:sldMkLst>
          <pc:docMk/>
          <pc:sldMk cId="2562854513" sldId="261"/>
        </pc:sldMkLst>
      </pc:sldChg>
      <pc:sldChg chg="addSp delSp modSp del mod ord">
        <pc:chgData name="Sharan sanjay Shirodkar" userId="9198ca17-68b7-4701-8f58-d3d3ce35f76b" providerId="ADAL" clId="{D2CFD562-7423-4F2F-84E9-D45B85BF6D92}" dt="2022-07-31T04:32:24.327" v="1268" actId="47"/>
        <pc:sldMkLst>
          <pc:docMk/>
          <pc:sldMk cId="3290211271" sldId="262"/>
        </pc:sldMkLst>
        <pc:spChg chg="mod">
          <ac:chgData name="Sharan sanjay Shirodkar" userId="9198ca17-68b7-4701-8f58-d3d3ce35f76b" providerId="ADAL" clId="{D2CFD562-7423-4F2F-84E9-D45B85BF6D92}" dt="2022-07-31T04:03:41.682" v="58"/>
          <ac:spMkLst>
            <pc:docMk/>
            <pc:sldMk cId="3290211271" sldId="262"/>
            <ac:spMk id="4" creationId="{C719B6D5-D7E5-255E-4187-26B77BF97DCF}"/>
          </ac:spMkLst>
        </pc:spChg>
        <pc:spChg chg="mod">
          <ac:chgData name="Sharan sanjay Shirodkar" userId="9198ca17-68b7-4701-8f58-d3d3ce35f76b" providerId="ADAL" clId="{D2CFD562-7423-4F2F-84E9-D45B85BF6D92}" dt="2022-07-31T04:20:58.229" v="283" actId="20577"/>
          <ac:spMkLst>
            <pc:docMk/>
            <pc:sldMk cId="3290211271" sldId="262"/>
            <ac:spMk id="21" creationId="{B98DCBDB-FCD0-7E6B-B78F-832F93CF191A}"/>
          </ac:spMkLst>
        </pc:spChg>
        <pc:graphicFrameChg chg="add del">
          <ac:chgData name="Sharan sanjay Shirodkar" userId="9198ca17-68b7-4701-8f58-d3d3ce35f76b" providerId="ADAL" clId="{D2CFD562-7423-4F2F-84E9-D45B85BF6D92}" dt="2022-07-31T04:01:50.341" v="43" actId="478"/>
          <ac:graphicFrameMkLst>
            <pc:docMk/>
            <pc:sldMk cId="3290211271" sldId="262"/>
            <ac:graphicFrameMk id="5" creationId="{68740B05-7A6D-0275-4F6E-A4EA281E014A}"/>
          </ac:graphicFrameMkLst>
        </pc:graphicFrameChg>
      </pc:sldChg>
      <pc:sldChg chg="add del">
        <pc:chgData name="Sharan sanjay Shirodkar" userId="9198ca17-68b7-4701-8f58-d3d3ce35f76b" providerId="ADAL" clId="{D2CFD562-7423-4F2F-84E9-D45B85BF6D92}" dt="2022-07-31T04:03:44.629" v="59" actId="47"/>
        <pc:sldMkLst>
          <pc:docMk/>
          <pc:sldMk cId="569245090" sldId="263"/>
        </pc:sldMkLst>
      </pc:sldChg>
      <pc:sldChg chg="new del">
        <pc:chgData name="Sharan sanjay Shirodkar" userId="9198ca17-68b7-4701-8f58-d3d3ce35f76b" providerId="ADAL" clId="{D2CFD562-7423-4F2F-84E9-D45B85BF6D92}" dt="2022-07-31T03:39:21.828" v="2" actId="2696"/>
        <pc:sldMkLst>
          <pc:docMk/>
          <pc:sldMk cId="2933329534" sldId="263"/>
        </pc:sldMkLst>
      </pc:sldChg>
      <pc:sldChg chg="add del">
        <pc:chgData name="Sharan sanjay Shirodkar" userId="9198ca17-68b7-4701-8f58-d3d3ce35f76b" providerId="ADAL" clId="{D2CFD562-7423-4F2F-84E9-D45B85BF6D92}" dt="2022-07-31T03:39:43.446" v="3" actId="2696"/>
        <pc:sldMkLst>
          <pc:docMk/>
          <pc:sldMk cId="1690526096" sldId="264"/>
        </pc:sldMkLst>
      </pc:sldChg>
      <pc:sldChg chg="addSp delSp modSp add mod">
        <pc:chgData name="Sharan sanjay Shirodkar" userId="9198ca17-68b7-4701-8f58-d3d3ce35f76b" providerId="ADAL" clId="{D2CFD562-7423-4F2F-84E9-D45B85BF6D92}" dt="2022-07-31T03:59:06.107" v="8"/>
        <pc:sldMkLst>
          <pc:docMk/>
          <pc:sldMk cId="3384847229" sldId="264"/>
        </pc:sldMkLst>
        <pc:spChg chg="mod">
          <ac:chgData name="Sharan sanjay Shirodkar" userId="9198ca17-68b7-4701-8f58-d3d3ce35f76b" providerId="ADAL" clId="{D2CFD562-7423-4F2F-84E9-D45B85BF6D92}" dt="2022-07-31T03:58:47.175" v="6"/>
          <ac:spMkLst>
            <pc:docMk/>
            <pc:sldMk cId="3384847229" sldId="264"/>
            <ac:spMk id="2" creationId="{49069376-7B38-1158-CB68-D03B3F91C428}"/>
          </ac:spMkLst>
        </pc:spChg>
        <pc:spChg chg="del">
          <ac:chgData name="Sharan sanjay Shirodkar" userId="9198ca17-68b7-4701-8f58-d3d3ce35f76b" providerId="ADAL" clId="{D2CFD562-7423-4F2F-84E9-D45B85BF6D92}" dt="2022-07-31T03:59:04.099" v="7" actId="478"/>
          <ac:spMkLst>
            <pc:docMk/>
            <pc:sldMk cId="3384847229" sldId="264"/>
            <ac:spMk id="4" creationId="{168AFBF5-8BCC-18BC-7739-1E103FF3FEA1}"/>
          </ac:spMkLst>
        </pc:spChg>
        <pc:spChg chg="del">
          <ac:chgData name="Sharan sanjay Shirodkar" userId="9198ca17-68b7-4701-8f58-d3d3ce35f76b" providerId="ADAL" clId="{D2CFD562-7423-4F2F-84E9-D45B85BF6D92}" dt="2022-07-31T03:59:04.099" v="7" actId="478"/>
          <ac:spMkLst>
            <pc:docMk/>
            <pc:sldMk cId="3384847229" sldId="264"/>
            <ac:spMk id="5" creationId="{2FE8A7AA-BCE3-5E87-61AC-C552A5B2E66A}"/>
          </ac:spMkLst>
        </pc:spChg>
        <pc:spChg chg="del">
          <ac:chgData name="Sharan sanjay Shirodkar" userId="9198ca17-68b7-4701-8f58-d3d3ce35f76b" providerId="ADAL" clId="{D2CFD562-7423-4F2F-84E9-D45B85BF6D92}" dt="2022-07-31T03:59:04.099" v="7" actId="478"/>
          <ac:spMkLst>
            <pc:docMk/>
            <pc:sldMk cId="3384847229" sldId="264"/>
            <ac:spMk id="6" creationId="{588570FC-66B5-76FC-46CB-078B74D020C6}"/>
          </ac:spMkLst>
        </pc:spChg>
        <pc:spChg chg="del">
          <ac:chgData name="Sharan sanjay Shirodkar" userId="9198ca17-68b7-4701-8f58-d3d3ce35f76b" providerId="ADAL" clId="{D2CFD562-7423-4F2F-84E9-D45B85BF6D92}" dt="2022-07-31T03:59:04.099" v="7" actId="478"/>
          <ac:spMkLst>
            <pc:docMk/>
            <pc:sldMk cId="3384847229" sldId="264"/>
            <ac:spMk id="7" creationId="{ABC55939-4D66-AE36-39B7-36EF44A4228C}"/>
          </ac:spMkLst>
        </pc:spChg>
        <pc:spChg chg="del">
          <ac:chgData name="Sharan sanjay Shirodkar" userId="9198ca17-68b7-4701-8f58-d3d3ce35f76b" providerId="ADAL" clId="{D2CFD562-7423-4F2F-84E9-D45B85BF6D92}" dt="2022-07-31T03:59:04.099" v="7" actId="478"/>
          <ac:spMkLst>
            <pc:docMk/>
            <pc:sldMk cId="3384847229" sldId="264"/>
            <ac:spMk id="8" creationId="{8040569C-5CD9-2C9B-5FE3-529B5E0BD17D}"/>
          </ac:spMkLst>
        </pc:spChg>
        <pc:spChg chg="del">
          <ac:chgData name="Sharan sanjay Shirodkar" userId="9198ca17-68b7-4701-8f58-d3d3ce35f76b" providerId="ADAL" clId="{D2CFD562-7423-4F2F-84E9-D45B85BF6D92}" dt="2022-07-31T03:59:04.099" v="7" actId="478"/>
          <ac:spMkLst>
            <pc:docMk/>
            <pc:sldMk cId="3384847229" sldId="264"/>
            <ac:spMk id="9" creationId="{337A9E14-0455-4CD4-561A-0A0A450EDAC5}"/>
          </ac:spMkLst>
        </pc:spChg>
        <pc:spChg chg="del">
          <ac:chgData name="Sharan sanjay Shirodkar" userId="9198ca17-68b7-4701-8f58-d3d3ce35f76b" providerId="ADAL" clId="{D2CFD562-7423-4F2F-84E9-D45B85BF6D92}" dt="2022-07-31T03:59:04.099" v="7" actId="478"/>
          <ac:spMkLst>
            <pc:docMk/>
            <pc:sldMk cId="3384847229" sldId="264"/>
            <ac:spMk id="11" creationId="{EF52431D-B7AE-0363-36E9-AAE4376F46A5}"/>
          </ac:spMkLst>
        </pc:spChg>
        <pc:spChg chg="del">
          <ac:chgData name="Sharan sanjay Shirodkar" userId="9198ca17-68b7-4701-8f58-d3d3ce35f76b" providerId="ADAL" clId="{D2CFD562-7423-4F2F-84E9-D45B85BF6D92}" dt="2022-07-31T03:59:04.099" v="7" actId="478"/>
          <ac:spMkLst>
            <pc:docMk/>
            <pc:sldMk cId="3384847229" sldId="264"/>
            <ac:spMk id="12" creationId="{2A663CD7-9A98-E497-1EF9-315F87FEC6BF}"/>
          </ac:spMkLst>
        </pc:spChg>
        <pc:spChg chg="del">
          <ac:chgData name="Sharan sanjay Shirodkar" userId="9198ca17-68b7-4701-8f58-d3d3ce35f76b" providerId="ADAL" clId="{D2CFD562-7423-4F2F-84E9-D45B85BF6D92}" dt="2022-07-31T03:59:04.099" v="7" actId="478"/>
          <ac:spMkLst>
            <pc:docMk/>
            <pc:sldMk cId="3384847229" sldId="264"/>
            <ac:spMk id="13" creationId="{E5EC5F25-2B2F-684C-BE48-4AEF0C047155}"/>
          </ac:spMkLst>
        </pc:spChg>
        <pc:spChg chg="add mod">
          <ac:chgData name="Sharan sanjay Shirodkar" userId="9198ca17-68b7-4701-8f58-d3d3ce35f76b" providerId="ADAL" clId="{D2CFD562-7423-4F2F-84E9-D45B85BF6D92}" dt="2022-07-31T03:59:06.107" v="8"/>
          <ac:spMkLst>
            <pc:docMk/>
            <pc:sldMk cId="3384847229" sldId="264"/>
            <ac:spMk id="14" creationId="{6A09A521-75FA-DDE8-F994-3A090ECC756C}"/>
          </ac:spMkLst>
        </pc:spChg>
        <pc:spChg chg="add mod">
          <ac:chgData name="Sharan sanjay Shirodkar" userId="9198ca17-68b7-4701-8f58-d3d3ce35f76b" providerId="ADAL" clId="{D2CFD562-7423-4F2F-84E9-D45B85BF6D92}" dt="2022-07-31T03:59:06.107" v="8"/>
          <ac:spMkLst>
            <pc:docMk/>
            <pc:sldMk cId="3384847229" sldId="264"/>
            <ac:spMk id="15" creationId="{9A68F533-B099-88B3-E943-3660A15A75D4}"/>
          </ac:spMkLst>
        </pc:spChg>
        <pc:spChg chg="add mod">
          <ac:chgData name="Sharan sanjay Shirodkar" userId="9198ca17-68b7-4701-8f58-d3d3ce35f76b" providerId="ADAL" clId="{D2CFD562-7423-4F2F-84E9-D45B85BF6D92}" dt="2022-07-31T03:59:06.107" v="8"/>
          <ac:spMkLst>
            <pc:docMk/>
            <pc:sldMk cId="3384847229" sldId="264"/>
            <ac:spMk id="16" creationId="{99146A4B-B2F2-7343-3DC3-ED45EBDB67F3}"/>
          </ac:spMkLst>
        </pc:spChg>
        <pc:spChg chg="add mod">
          <ac:chgData name="Sharan sanjay Shirodkar" userId="9198ca17-68b7-4701-8f58-d3d3ce35f76b" providerId="ADAL" clId="{D2CFD562-7423-4F2F-84E9-D45B85BF6D92}" dt="2022-07-31T03:59:06.107" v="8"/>
          <ac:spMkLst>
            <pc:docMk/>
            <pc:sldMk cId="3384847229" sldId="264"/>
            <ac:spMk id="17" creationId="{B8D05583-0FE7-1454-DD02-C0A0921AB3D5}"/>
          </ac:spMkLst>
        </pc:spChg>
        <pc:spChg chg="add mod">
          <ac:chgData name="Sharan sanjay Shirodkar" userId="9198ca17-68b7-4701-8f58-d3d3ce35f76b" providerId="ADAL" clId="{D2CFD562-7423-4F2F-84E9-D45B85BF6D92}" dt="2022-07-31T03:59:06.107" v="8"/>
          <ac:spMkLst>
            <pc:docMk/>
            <pc:sldMk cId="3384847229" sldId="264"/>
            <ac:spMk id="18" creationId="{F49F802B-297B-5F80-BFB5-E98E0DEFAD4D}"/>
          </ac:spMkLst>
        </pc:spChg>
        <pc:spChg chg="add mod">
          <ac:chgData name="Sharan sanjay Shirodkar" userId="9198ca17-68b7-4701-8f58-d3d3ce35f76b" providerId="ADAL" clId="{D2CFD562-7423-4F2F-84E9-D45B85BF6D92}" dt="2022-07-31T03:59:06.107" v="8"/>
          <ac:spMkLst>
            <pc:docMk/>
            <pc:sldMk cId="3384847229" sldId="264"/>
            <ac:spMk id="19" creationId="{11E15156-49A7-981E-79E0-53787B4214B2}"/>
          </ac:spMkLst>
        </pc:spChg>
        <pc:spChg chg="add mod">
          <ac:chgData name="Sharan sanjay Shirodkar" userId="9198ca17-68b7-4701-8f58-d3d3ce35f76b" providerId="ADAL" clId="{D2CFD562-7423-4F2F-84E9-D45B85BF6D92}" dt="2022-07-31T03:59:06.107" v="8"/>
          <ac:spMkLst>
            <pc:docMk/>
            <pc:sldMk cId="3384847229" sldId="264"/>
            <ac:spMk id="20" creationId="{0F5F6204-C61A-FBB6-8763-E2E64151A96F}"/>
          </ac:spMkLst>
        </pc:spChg>
        <pc:spChg chg="add mod">
          <ac:chgData name="Sharan sanjay Shirodkar" userId="9198ca17-68b7-4701-8f58-d3d3ce35f76b" providerId="ADAL" clId="{D2CFD562-7423-4F2F-84E9-D45B85BF6D92}" dt="2022-07-31T03:59:06.107" v="8"/>
          <ac:spMkLst>
            <pc:docMk/>
            <pc:sldMk cId="3384847229" sldId="264"/>
            <ac:spMk id="21" creationId="{799DC6FE-65A8-9685-E830-1CFA18C89826}"/>
          </ac:spMkLst>
        </pc:spChg>
        <pc:spChg chg="add mod">
          <ac:chgData name="Sharan sanjay Shirodkar" userId="9198ca17-68b7-4701-8f58-d3d3ce35f76b" providerId="ADAL" clId="{D2CFD562-7423-4F2F-84E9-D45B85BF6D92}" dt="2022-07-31T03:59:06.107" v="8"/>
          <ac:spMkLst>
            <pc:docMk/>
            <pc:sldMk cId="3384847229" sldId="264"/>
            <ac:spMk id="22" creationId="{9DB31F40-0C7E-C061-501A-2F6E341DE1E7}"/>
          </ac:spMkLst>
        </pc:spChg>
        <pc:spChg chg="add mod">
          <ac:chgData name="Sharan sanjay Shirodkar" userId="9198ca17-68b7-4701-8f58-d3d3ce35f76b" providerId="ADAL" clId="{D2CFD562-7423-4F2F-84E9-D45B85BF6D92}" dt="2022-07-31T03:59:06.107" v="8"/>
          <ac:spMkLst>
            <pc:docMk/>
            <pc:sldMk cId="3384847229" sldId="264"/>
            <ac:spMk id="23" creationId="{004977BC-AC09-0518-C9C7-96C4BB82AD02}"/>
          </ac:spMkLst>
        </pc:spChg>
        <pc:spChg chg="add mod">
          <ac:chgData name="Sharan sanjay Shirodkar" userId="9198ca17-68b7-4701-8f58-d3d3ce35f76b" providerId="ADAL" clId="{D2CFD562-7423-4F2F-84E9-D45B85BF6D92}" dt="2022-07-31T03:59:06.107" v="8"/>
          <ac:spMkLst>
            <pc:docMk/>
            <pc:sldMk cId="3384847229" sldId="264"/>
            <ac:spMk id="24" creationId="{3D270D7D-C65B-0BB1-1C53-BFC6C77991FC}"/>
          </ac:spMkLst>
        </pc:spChg>
        <pc:spChg chg="add mod">
          <ac:chgData name="Sharan sanjay Shirodkar" userId="9198ca17-68b7-4701-8f58-d3d3ce35f76b" providerId="ADAL" clId="{D2CFD562-7423-4F2F-84E9-D45B85BF6D92}" dt="2022-07-31T03:59:06.107" v="8"/>
          <ac:spMkLst>
            <pc:docMk/>
            <pc:sldMk cId="3384847229" sldId="264"/>
            <ac:spMk id="25" creationId="{4E110C49-A60B-AB06-C605-ADE9EE84CE11}"/>
          </ac:spMkLst>
        </pc:spChg>
        <pc:spChg chg="add mod">
          <ac:chgData name="Sharan sanjay Shirodkar" userId="9198ca17-68b7-4701-8f58-d3d3ce35f76b" providerId="ADAL" clId="{D2CFD562-7423-4F2F-84E9-D45B85BF6D92}" dt="2022-07-31T03:59:06.107" v="8"/>
          <ac:spMkLst>
            <pc:docMk/>
            <pc:sldMk cId="3384847229" sldId="264"/>
            <ac:spMk id="27" creationId="{C101AFB1-BCC3-40B5-441C-32D976A103BD}"/>
          </ac:spMkLst>
        </pc:spChg>
        <pc:spChg chg="add mod">
          <ac:chgData name="Sharan sanjay Shirodkar" userId="9198ca17-68b7-4701-8f58-d3d3ce35f76b" providerId="ADAL" clId="{D2CFD562-7423-4F2F-84E9-D45B85BF6D92}" dt="2022-07-31T03:59:06.107" v="8"/>
          <ac:spMkLst>
            <pc:docMk/>
            <pc:sldMk cId="3384847229" sldId="264"/>
            <ac:spMk id="28" creationId="{389678D8-9935-A793-8B4E-6452414C6C83}"/>
          </ac:spMkLst>
        </pc:spChg>
        <pc:spChg chg="add mod">
          <ac:chgData name="Sharan sanjay Shirodkar" userId="9198ca17-68b7-4701-8f58-d3d3ce35f76b" providerId="ADAL" clId="{D2CFD562-7423-4F2F-84E9-D45B85BF6D92}" dt="2022-07-31T03:59:06.107" v="8"/>
          <ac:spMkLst>
            <pc:docMk/>
            <pc:sldMk cId="3384847229" sldId="264"/>
            <ac:spMk id="29" creationId="{05D2462C-2686-01BB-A211-05C1A544BFCF}"/>
          </ac:spMkLst>
        </pc:spChg>
        <pc:spChg chg="add mod">
          <ac:chgData name="Sharan sanjay Shirodkar" userId="9198ca17-68b7-4701-8f58-d3d3ce35f76b" providerId="ADAL" clId="{D2CFD562-7423-4F2F-84E9-D45B85BF6D92}" dt="2022-07-31T03:59:06.107" v="8"/>
          <ac:spMkLst>
            <pc:docMk/>
            <pc:sldMk cId="3384847229" sldId="264"/>
            <ac:spMk id="30" creationId="{6331B005-1EE8-9E1D-2149-4909854C7D9D}"/>
          </ac:spMkLst>
        </pc:spChg>
        <pc:spChg chg="add mod">
          <ac:chgData name="Sharan sanjay Shirodkar" userId="9198ca17-68b7-4701-8f58-d3d3ce35f76b" providerId="ADAL" clId="{D2CFD562-7423-4F2F-84E9-D45B85BF6D92}" dt="2022-07-31T03:59:06.107" v="8"/>
          <ac:spMkLst>
            <pc:docMk/>
            <pc:sldMk cId="3384847229" sldId="264"/>
            <ac:spMk id="31" creationId="{C0AD474F-A5AF-23A8-B957-9E299C23670A}"/>
          </ac:spMkLst>
        </pc:spChg>
        <pc:spChg chg="add mod">
          <ac:chgData name="Sharan sanjay Shirodkar" userId="9198ca17-68b7-4701-8f58-d3d3ce35f76b" providerId="ADAL" clId="{D2CFD562-7423-4F2F-84E9-D45B85BF6D92}" dt="2022-07-31T03:59:06.107" v="8"/>
          <ac:spMkLst>
            <pc:docMk/>
            <pc:sldMk cId="3384847229" sldId="264"/>
            <ac:spMk id="32" creationId="{64E45E1A-6770-AEC6-82E8-92533C3DAFEC}"/>
          </ac:spMkLst>
        </pc:spChg>
        <pc:spChg chg="add mod">
          <ac:chgData name="Sharan sanjay Shirodkar" userId="9198ca17-68b7-4701-8f58-d3d3ce35f76b" providerId="ADAL" clId="{D2CFD562-7423-4F2F-84E9-D45B85BF6D92}" dt="2022-07-31T03:59:06.107" v="8"/>
          <ac:spMkLst>
            <pc:docMk/>
            <pc:sldMk cId="3384847229" sldId="264"/>
            <ac:spMk id="33" creationId="{183D152F-EA1D-92F0-3003-8E8AF20502A9}"/>
          </ac:spMkLst>
        </pc:spChg>
        <pc:spChg chg="add mod">
          <ac:chgData name="Sharan sanjay Shirodkar" userId="9198ca17-68b7-4701-8f58-d3d3ce35f76b" providerId="ADAL" clId="{D2CFD562-7423-4F2F-84E9-D45B85BF6D92}" dt="2022-07-31T03:59:06.107" v="8"/>
          <ac:spMkLst>
            <pc:docMk/>
            <pc:sldMk cId="3384847229" sldId="264"/>
            <ac:spMk id="34" creationId="{AA43A6CE-4738-95BE-CCCE-018CE445A3AA}"/>
          </ac:spMkLst>
        </pc:spChg>
        <pc:spChg chg="add mod">
          <ac:chgData name="Sharan sanjay Shirodkar" userId="9198ca17-68b7-4701-8f58-d3d3ce35f76b" providerId="ADAL" clId="{D2CFD562-7423-4F2F-84E9-D45B85BF6D92}" dt="2022-07-31T03:59:06.107" v="8"/>
          <ac:spMkLst>
            <pc:docMk/>
            <pc:sldMk cId="3384847229" sldId="264"/>
            <ac:spMk id="35" creationId="{9459FD91-22C5-3F02-2913-5D88C74B5942}"/>
          </ac:spMkLst>
        </pc:spChg>
        <pc:spChg chg="add mod">
          <ac:chgData name="Sharan sanjay Shirodkar" userId="9198ca17-68b7-4701-8f58-d3d3ce35f76b" providerId="ADAL" clId="{D2CFD562-7423-4F2F-84E9-D45B85BF6D92}" dt="2022-07-31T03:59:06.107" v="8"/>
          <ac:spMkLst>
            <pc:docMk/>
            <pc:sldMk cId="3384847229" sldId="264"/>
            <ac:spMk id="36" creationId="{39F41D2C-1CA3-9A45-8FFD-AF6CE6AC535D}"/>
          </ac:spMkLst>
        </pc:spChg>
        <pc:spChg chg="add mod">
          <ac:chgData name="Sharan sanjay Shirodkar" userId="9198ca17-68b7-4701-8f58-d3d3ce35f76b" providerId="ADAL" clId="{D2CFD562-7423-4F2F-84E9-D45B85BF6D92}" dt="2022-07-31T03:59:06.107" v="8"/>
          <ac:spMkLst>
            <pc:docMk/>
            <pc:sldMk cId="3384847229" sldId="264"/>
            <ac:spMk id="37" creationId="{136A5497-4C57-2F73-E6AB-0C90FA3C4AF3}"/>
          </ac:spMkLst>
        </pc:spChg>
        <pc:spChg chg="add mod">
          <ac:chgData name="Sharan sanjay Shirodkar" userId="9198ca17-68b7-4701-8f58-d3d3ce35f76b" providerId="ADAL" clId="{D2CFD562-7423-4F2F-84E9-D45B85BF6D92}" dt="2022-07-31T03:59:06.107" v="8"/>
          <ac:spMkLst>
            <pc:docMk/>
            <pc:sldMk cId="3384847229" sldId="264"/>
            <ac:spMk id="38" creationId="{E9FE0AA1-659E-AB98-3B64-A10EE770CFD0}"/>
          </ac:spMkLst>
        </pc:spChg>
        <pc:spChg chg="add mod">
          <ac:chgData name="Sharan sanjay Shirodkar" userId="9198ca17-68b7-4701-8f58-d3d3ce35f76b" providerId="ADAL" clId="{D2CFD562-7423-4F2F-84E9-D45B85BF6D92}" dt="2022-07-31T03:59:06.107" v="8"/>
          <ac:spMkLst>
            <pc:docMk/>
            <pc:sldMk cId="3384847229" sldId="264"/>
            <ac:spMk id="39" creationId="{B14C4F8E-4DC9-02DB-A9B2-92524187F0B3}"/>
          </ac:spMkLst>
        </pc:spChg>
        <pc:spChg chg="add mod">
          <ac:chgData name="Sharan sanjay Shirodkar" userId="9198ca17-68b7-4701-8f58-d3d3ce35f76b" providerId="ADAL" clId="{D2CFD562-7423-4F2F-84E9-D45B85BF6D92}" dt="2022-07-31T03:59:06.107" v="8"/>
          <ac:spMkLst>
            <pc:docMk/>
            <pc:sldMk cId="3384847229" sldId="264"/>
            <ac:spMk id="40" creationId="{AA5C36FB-3755-8483-4687-04B7E3C8AF85}"/>
          </ac:spMkLst>
        </pc:spChg>
        <pc:spChg chg="add mod">
          <ac:chgData name="Sharan sanjay Shirodkar" userId="9198ca17-68b7-4701-8f58-d3d3ce35f76b" providerId="ADAL" clId="{D2CFD562-7423-4F2F-84E9-D45B85BF6D92}" dt="2022-07-31T03:59:06.107" v="8"/>
          <ac:spMkLst>
            <pc:docMk/>
            <pc:sldMk cId="3384847229" sldId="264"/>
            <ac:spMk id="41" creationId="{780523C9-BECC-06DB-535F-9278B7DAEFCB}"/>
          </ac:spMkLst>
        </pc:spChg>
        <pc:spChg chg="add mod">
          <ac:chgData name="Sharan sanjay Shirodkar" userId="9198ca17-68b7-4701-8f58-d3d3ce35f76b" providerId="ADAL" clId="{D2CFD562-7423-4F2F-84E9-D45B85BF6D92}" dt="2022-07-31T03:59:06.107" v="8"/>
          <ac:spMkLst>
            <pc:docMk/>
            <pc:sldMk cId="3384847229" sldId="264"/>
            <ac:spMk id="42" creationId="{32F55C75-4AC7-9EAA-2193-4ACB0C7DE501}"/>
          </ac:spMkLst>
        </pc:spChg>
        <pc:spChg chg="add mod">
          <ac:chgData name="Sharan sanjay Shirodkar" userId="9198ca17-68b7-4701-8f58-d3d3ce35f76b" providerId="ADAL" clId="{D2CFD562-7423-4F2F-84E9-D45B85BF6D92}" dt="2022-07-31T03:59:06.107" v="8"/>
          <ac:spMkLst>
            <pc:docMk/>
            <pc:sldMk cId="3384847229" sldId="264"/>
            <ac:spMk id="43" creationId="{0682426E-F010-928F-2CB5-08208BA1AF79}"/>
          </ac:spMkLst>
        </pc:spChg>
        <pc:spChg chg="add mod">
          <ac:chgData name="Sharan sanjay Shirodkar" userId="9198ca17-68b7-4701-8f58-d3d3ce35f76b" providerId="ADAL" clId="{D2CFD562-7423-4F2F-84E9-D45B85BF6D92}" dt="2022-07-31T03:59:06.107" v="8"/>
          <ac:spMkLst>
            <pc:docMk/>
            <pc:sldMk cId="3384847229" sldId="264"/>
            <ac:spMk id="44" creationId="{93627B22-A665-B5B2-6353-1F92485909DA}"/>
          </ac:spMkLst>
        </pc:spChg>
        <pc:spChg chg="add mod">
          <ac:chgData name="Sharan sanjay Shirodkar" userId="9198ca17-68b7-4701-8f58-d3d3ce35f76b" providerId="ADAL" clId="{D2CFD562-7423-4F2F-84E9-D45B85BF6D92}" dt="2022-07-31T03:59:06.107" v="8"/>
          <ac:spMkLst>
            <pc:docMk/>
            <pc:sldMk cId="3384847229" sldId="264"/>
            <ac:spMk id="45" creationId="{244CA7D8-39DD-82DC-F15D-4E5BBC87F627}"/>
          </ac:spMkLst>
        </pc:spChg>
        <pc:spChg chg="add mod">
          <ac:chgData name="Sharan sanjay Shirodkar" userId="9198ca17-68b7-4701-8f58-d3d3ce35f76b" providerId="ADAL" clId="{D2CFD562-7423-4F2F-84E9-D45B85BF6D92}" dt="2022-07-31T03:59:06.107" v="8"/>
          <ac:spMkLst>
            <pc:docMk/>
            <pc:sldMk cId="3384847229" sldId="264"/>
            <ac:spMk id="46" creationId="{D447C251-735C-DDB8-7B7E-24566CD6B9E2}"/>
          </ac:spMkLst>
        </pc:spChg>
        <pc:spChg chg="add mod">
          <ac:chgData name="Sharan sanjay Shirodkar" userId="9198ca17-68b7-4701-8f58-d3d3ce35f76b" providerId="ADAL" clId="{D2CFD562-7423-4F2F-84E9-D45B85BF6D92}" dt="2022-07-31T03:59:06.107" v="8"/>
          <ac:spMkLst>
            <pc:docMk/>
            <pc:sldMk cId="3384847229" sldId="264"/>
            <ac:spMk id="47" creationId="{9CAB9C4A-EADD-369E-78F0-66070B464748}"/>
          </ac:spMkLst>
        </pc:spChg>
        <pc:spChg chg="add mod">
          <ac:chgData name="Sharan sanjay Shirodkar" userId="9198ca17-68b7-4701-8f58-d3d3ce35f76b" providerId="ADAL" clId="{D2CFD562-7423-4F2F-84E9-D45B85BF6D92}" dt="2022-07-31T03:59:06.107" v="8"/>
          <ac:spMkLst>
            <pc:docMk/>
            <pc:sldMk cId="3384847229" sldId="264"/>
            <ac:spMk id="48" creationId="{B322CB13-2673-2932-F3BD-4E8A8F460927}"/>
          </ac:spMkLst>
        </pc:spChg>
        <pc:spChg chg="add mod">
          <ac:chgData name="Sharan sanjay Shirodkar" userId="9198ca17-68b7-4701-8f58-d3d3ce35f76b" providerId="ADAL" clId="{D2CFD562-7423-4F2F-84E9-D45B85BF6D92}" dt="2022-07-31T03:59:06.107" v="8"/>
          <ac:spMkLst>
            <pc:docMk/>
            <pc:sldMk cId="3384847229" sldId="264"/>
            <ac:spMk id="49" creationId="{BBF4440A-C119-BA59-4F33-540A96E1601B}"/>
          </ac:spMkLst>
        </pc:spChg>
        <pc:spChg chg="add mod">
          <ac:chgData name="Sharan sanjay Shirodkar" userId="9198ca17-68b7-4701-8f58-d3d3ce35f76b" providerId="ADAL" clId="{D2CFD562-7423-4F2F-84E9-D45B85BF6D92}" dt="2022-07-31T03:59:06.107" v="8"/>
          <ac:spMkLst>
            <pc:docMk/>
            <pc:sldMk cId="3384847229" sldId="264"/>
            <ac:spMk id="50" creationId="{B1140018-3A96-AEAA-B64C-C2D145282402}"/>
          </ac:spMkLst>
        </pc:spChg>
        <pc:spChg chg="add mod">
          <ac:chgData name="Sharan sanjay Shirodkar" userId="9198ca17-68b7-4701-8f58-d3d3ce35f76b" providerId="ADAL" clId="{D2CFD562-7423-4F2F-84E9-D45B85BF6D92}" dt="2022-07-31T03:59:06.107" v="8"/>
          <ac:spMkLst>
            <pc:docMk/>
            <pc:sldMk cId="3384847229" sldId="264"/>
            <ac:spMk id="51" creationId="{9DD558DB-3B23-DA1D-8EB9-C09A0CAA59C4}"/>
          </ac:spMkLst>
        </pc:spChg>
        <pc:spChg chg="add mod">
          <ac:chgData name="Sharan sanjay Shirodkar" userId="9198ca17-68b7-4701-8f58-d3d3ce35f76b" providerId="ADAL" clId="{D2CFD562-7423-4F2F-84E9-D45B85BF6D92}" dt="2022-07-31T03:59:06.107" v="8"/>
          <ac:spMkLst>
            <pc:docMk/>
            <pc:sldMk cId="3384847229" sldId="264"/>
            <ac:spMk id="52" creationId="{9D7C0D59-AA18-FEDB-D4AC-6EB3243E569B}"/>
          </ac:spMkLst>
        </pc:spChg>
        <pc:cxnChg chg="add mod">
          <ac:chgData name="Sharan sanjay Shirodkar" userId="9198ca17-68b7-4701-8f58-d3d3ce35f76b" providerId="ADAL" clId="{D2CFD562-7423-4F2F-84E9-D45B85BF6D92}" dt="2022-07-31T03:59:06.107" v="8"/>
          <ac:cxnSpMkLst>
            <pc:docMk/>
            <pc:sldMk cId="3384847229" sldId="264"/>
            <ac:cxnSpMk id="26" creationId="{3483237C-9188-CC99-132F-080F33D809CC}"/>
          </ac:cxnSpMkLst>
        </pc:cxnChg>
      </pc:sldChg>
      <pc:sldChg chg="add del">
        <pc:chgData name="Sharan sanjay Shirodkar" userId="9198ca17-68b7-4701-8f58-d3d3ce35f76b" providerId="ADAL" clId="{D2CFD562-7423-4F2F-84E9-D45B85BF6D92}" dt="2022-07-31T04:03:13.796" v="51" actId="2890"/>
        <pc:sldMkLst>
          <pc:docMk/>
          <pc:sldMk cId="2312914447" sldId="265"/>
        </pc:sldMkLst>
      </pc:sldChg>
      <pc:sldChg chg="addSp delSp modSp add mod">
        <pc:chgData name="Sharan sanjay Shirodkar" userId="9198ca17-68b7-4701-8f58-d3d3ce35f76b" providerId="ADAL" clId="{D2CFD562-7423-4F2F-84E9-D45B85BF6D92}" dt="2022-07-31T04:32:17.461" v="1267" actId="20577"/>
        <pc:sldMkLst>
          <pc:docMk/>
          <pc:sldMk cId="3710335613" sldId="265"/>
        </pc:sldMkLst>
        <pc:spChg chg="add mod">
          <ac:chgData name="Sharan sanjay Shirodkar" userId="9198ca17-68b7-4701-8f58-d3d3ce35f76b" providerId="ADAL" clId="{D2CFD562-7423-4F2F-84E9-D45B85BF6D92}" dt="2022-07-31T04:13:27.941" v="95" actId="207"/>
          <ac:spMkLst>
            <pc:docMk/>
            <pc:sldMk cId="3710335613" sldId="265"/>
            <ac:spMk id="2" creationId="{8815606F-E975-D7BA-4E0E-FE30F488ADF3}"/>
          </ac:spMkLst>
        </pc:spChg>
        <pc:spChg chg="add mod">
          <ac:chgData name="Sharan sanjay Shirodkar" userId="9198ca17-68b7-4701-8f58-d3d3ce35f76b" providerId="ADAL" clId="{D2CFD562-7423-4F2F-84E9-D45B85BF6D92}" dt="2022-07-31T04:18:26.038" v="268" actId="1076"/>
          <ac:spMkLst>
            <pc:docMk/>
            <pc:sldMk cId="3710335613" sldId="265"/>
            <ac:spMk id="13" creationId="{0D3BEC73-199D-986E-FABA-83D74026E872}"/>
          </ac:spMkLst>
        </pc:spChg>
        <pc:spChg chg="add mod">
          <ac:chgData name="Sharan sanjay Shirodkar" userId="9198ca17-68b7-4701-8f58-d3d3ce35f76b" providerId="ADAL" clId="{D2CFD562-7423-4F2F-84E9-D45B85BF6D92}" dt="2022-07-31T04:13:36.779" v="97" actId="207"/>
          <ac:spMkLst>
            <pc:docMk/>
            <pc:sldMk cId="3710335613" sldId="265"/>
            <ac:spMk id="14" creationId="{60162C33-96FA-AADC-81D4-B468044AD1B1}"/>
          </ac:spMkLst>
        </pc:spChg>
        <pc:spChg chg="add mod">
          <ac:chgData name="Sharan sanjay Shirodkar" userId="9198ca17-68b7-4701-8f58-d3d3ce35f76b" providerId="ADAL" clId="{D2CFD562-7423-4F2F-84E9-D45B85BF6D92}" dt="2022-07-31T04:13:31.832" v="96" actId="207"/>
          <ac:spMkLst>
            <pc:docMk/>
            <pc:sldMk cId="3710335613" sldId="265"/>
            <ac:spMk id="15" creationId="{983FEDE3-DB9F-A6F1-0D56-CCC81A8A4882}"/>
          </ac:spMkLst>
        </pc:spChg>
        <pc:spChg chg="add del mod">
          <ac:chgData name="Sharan sanjay Shirodkar" userId="9198ca17-68b7-4701-8f58-d3d3ce35f76b" providerId="ADAL" clId="{D2CFD562-7423-4F2F-84E9-D45B85BF6D92}" dt="2022-07-31T04:13:41.640" v="99" actId="478"/>
          <ac:spMkLst>
            <pc:docMk/>
            <pc:sldMk cId="3710335613" sldId="265"/>
            <ac:spMk id="16" creationId="{91F5EE46-9542-E400-F088-5663211C76E4}"/>
          </ac:spMkLst>
        </pc:spChg>
        <pc:spChg chg="add del mod">
          <ac:chgData name="Sharan sanjay Shirodkar" userId="9198ca17-68b7-4701-8f58-d3d3ce35f76b" providerId="ADAL" clId="{D2CFD562-7423-4F2F-84E9-D45B85BF6D92}" dt="2022-07-31T04:13:54.416" v="101"/>
          <ac:spMkLst>
            <pc:docMk/>
            <pc:sldMk cId="3710335613" sldId="265"/>
            <ac:spMk id="17" creationId="{778EF205-DEF5-509C-563A-571ABD8133A7}"/>
          </ac:spMkLst>
        </pc:spChg>
        <pc:spChg chg="add mod ord">
          <ac:chgData name="Sharan sanjay Shirodkar" userId="9198ca17-68b7-4701-8f58-d3d3ce35f76b" providerId="ADAL" clId="{D2CFD562-7423-4F2F-84E9-D45B85BF6D92}" dt="2022-07-31T04:14:33.859" v="106" actId="167"/>
          <ac:spMkLst>
            <pc:docMk/>
            <pc:sldMk cId="3710335613" sldId="265"/>
            <ac:spMk id="18" creationId="{D9347702-E3A9-FBE4-F49A-D8EA0EEC973A}"/>
          </ac:spMkLst>
        </pc:spChg>
        <pc:spChg chg="add mod ord">
          <ac:chgData name="Sharan sanjay Shirodkar" userId="9198ca17-68b7-4701-8f58-d3d3ce35f76b" providerId="ADAL" clId="{D2CFD562-7423-4F2F-84E9-D45B85BF6D92}" dt="2022-07-31T04:14:58.734" v="117" actId="167"/>
          <ac:spMkLst>
            <pc:docMk/>
            <pc:sldMk cId="3710335613" sldId="265"/>
            <ac:spMk id="19" creationId="{05866E54-41B2-D805-054A-6061EC939A20}"/>
          </ac:spMkLst>
        </pc:spChg>
        <pc:spChg chg="add mod ord">
          <ac:chgData name="Sharan sanjay Shirodkar" userId="9198ca17-68b7-4701-8f58-d3d3ce35f76b" providerId="ADAL" clId="{D2CFD562-7423-4F2F-84E9-D45B85BF6D92}" dt="2022-07-31T04:28:07.603" v="867" actId="1076"/>
          <ac:spMkLst>
            <pc:docMk/>
            <pc:sldMk cId="3710335613" sldId="265"/>
            <ac:spMk id="20" creationId="{CA6A2655-C072-F077-56D2-88829898D867}"/>
          </ac:spMkLst>
        </pc:spChg>
        <pc:spChg chg="add del mod">
          <ac:chgData name="Sharan sanjay Shirodkar" userId="9198ca17-68b7-4701-8f58-d3d3ce35f76b" providerId="ADAL" clId="{D2CFD562-7423-4F2F-84E9-D45B85BF6D92}" dt="2022-07-31T04:11:37.755" v="73" actId="21"/>
          <ac:spMkLst>
            <pc:docMk/>
            <pc:sldMk cId="3710335613" sldId="265"/>
            <ac:spMk id="21" creationId="{B98DCBDB-FCD0-7E6B-B78F-832F93CF191A}"/>
          </ac:spMkLst>
        </pc:spChg>
        <pc:spChg chg="add mod ord">
          <ac:chgData name="Sharan sanjay Shirodkar" userId="9198ca17-68b7-4701-8f58-d3d3ce35f76b" providerId="ADAL" clId="{D2CFD562-7423-4F2F-84E9-D45B85BF6D92}" dt="2022-07-31T04:30:12.669" v="1068" actId="1076"/>
          <ac:spMkLst>
            <pc:docMk/>
            <pc:sldMk cId="3710335613" sldId="265"/>
            <ac:spMk id="22" creationId="{EA7F3A84-CF66-B30F-D9A5-E8C71DF441DD}"/>
          </ac:spMkLst>
        </pc:spChg>
        <pc:spChg chg="add del mod">
          <ac:chgData name="Sharan sanjay Shirodkar" userId="9198ca17-68b7-4701-8f58-d3d3ce35f76b" providerId="ADAL" clId="{D2CFD562-7423-4F2F-84E9-D45B85BF6D92}" dt="2022-07-31T04:14:44.200" v="111"/>
          <ac:spMkLst>
            <pc:docMk/>
            <pc:sldMk cId="3710335613" sldId="265"/>
            <ac:spMk id="23" creationId="{8EE4738C-32FD-AD50-590F-E2AF0634EDE6}"/>
          </ac:spMkLst>
        </pc:spChg>
        <pc:spChg chg="add mod">
          <ac:chgData name="Sharan sanjay Shirodkar" userId="9198ca17-68b7-4701-8f58-d3d3ce35f76b" providerId="ADAL" clId="{D2CFD562-7423-4F2F-84E9-D45B85BF6D92}" dt="2022-07-31T04:16:29.096" v="200" actId="14100"/>
          <ac:spMkLst>
            <pc:docMk/>
            <pc:sldMk cId="3710335613" sldId="265"/>
            <ac:spMk id="24" creationId="{EEDCB233-2827-F393-031F-9B43575BFFAE}"/>
          </ac:spMkLst>
        </pc:spChg>
        <pc:spChg chg="add mod">
          <ac:chgData name="Sharan sanjay Shirodkar" userId="9198ca17-68b7-4701-8f58-d3d3ce35f76b" providerId="ADAL" clId="{D2CFD562-7423-4F2F-84E9-D45B85BF6D92}" dt="2022-07-31T04:18:32.266" v="269" actId="1076"/>
          <ac:spMkLst>
            <pc:docMk/>
            <pc:sldMk cId="3710335613" sldId="265"/>
            <ac:spMk id="25" creationId="{D38ED5C5-B7C5-DA66-E9D4-816CC7747CDF}"/>
          </ac:spMkLst>
        </pc:spChg>
        <pc:spChg chg="add del">
          <ac:chgData name="Sharan sanjay Shirodkar" userId="9198ca17-68b7-4701-8f58-d3d3ce35f76b" providerId="ADAL" clId="{D2CFD562-7423-4F2F-84E9-D45B85BF6D92}" dt="2022-07-31T04:11:37.755" v="73" actId="21"/>
          <ac:spMkLst>
            <pc:docMk/>
            <pc:sldMk cId="3710335613" sldId="265"/>
            <ac:spMk id="29" creationId="{29065E07-F0F4-B89C-1235-D05DD5F0C8A6}"/>
          </ac:spMkLst>
        </pc:spChg>
        <pc:spChg chg="add mod">
          <ac:chgData name="Sharan sanjay Shirodkar" userId="9198ca17-68b7-4701-8f58-d3d3ce35f76b" providerId="ADAL" clId="{D2CFD562-7423-4F2F-84E9-D45B85BF6D92}" dt="2022-07-31T04:18:06.642" v="257" actId="1076"/>
          <ac:spMkLst>
            <pc:docMk/>
            <pc:sldMk cId="3710335613" sldId="265"/>
            <ac:spMk id="30" creationId="{86AEB448-99D5-A317-323F-B327ED684C7A}"/>
          </ac:spMkLst>
        </pc:spChg>
        <pc:spChg chg="add del">
          <ac:chgData name="Sharan sanjay Shirodkar" userId="9198ca17-68b7-4701-8f58-d3d3ce35f76b" providerId="ADAL" clId="{D2CFD562-7423-4F2F-84E9-D45B85BF6D92}" dt="2022-07-31T04:11:37.755" v="73" actId="21"/>
          <ac:spMkLst>
            <pc:docMk/>
            <pc:sldMk cId="3710335613" sldId="265"/>
            <ac:spMk id="31" creationId="{CEE76DA6-9DCF-3C9B-E81E-6ABBA31E63A3}"/>
          </ac:spMkLst>
        </pc:spChg>
        <pc:spChg chg="add del">
          <ac:chgData name="Sharan sanjay Shirodkar" userId="9198ca17-68b7-4701-8f58-d3d3ce35f76b" providerId="ADAL" clId="{D2CFD562-7423-4F2F-84E9-D45B85BF6D92}" dt="2022-07-31T04:11:37.755" v="73" actId="21"/>
          <ac:spMkLst>
            <pc:docMk/>
            <pc:sldMk cId="3710335613" sldId="265"/>
            <ac:spMk id="32" creationId="{0ECD1FEC-4360-F883-2B14-EF22792A2DB5}"/>
          </ac:spMkLst>
        </pc:spChg>
        <pc:spChg chg="add mod">
          <ac:chgData name="Sharan sanjay Shirodkar" userId="9198ca17-68b7-4701-8f58-d3d3ce35f76b" providerId="ADAL" clId="{D2CFD562-7423-4F2F-84E9-D45B85BF6D92}" dt="2022-07-31T04:17:25.722" v="220" actId="1076"/>
          <ac:spMkLst>
            <pc:docMk/>
            <pc:sldMk cId="3710335613" sldId="265"/>
            <ac:spMk id="33" creationId="{D9014E53-5E7F-02C9-481A-6C552A3028AB}"/>
          </ac:spMkLst>
        </pc:spChg>
        <pc:spChg chg="add mod">
          <ac:chgData name="Sharan sanjay Shirodkar" userId="9198ca17-68b7-4701-8f58-d3d3ce35f76b" providerId="ADAL" clId="{D2CFD562-7423-4F2F-84E9-D45B85BF6D92}" dt="2022-07-31T04:24:24.180" v="488" actId="6549"/>
          <ac:spMkLst>
            <pc:docMk/>
            <pc:sldMk cId="3710335613" sldId="265"/>
            <ac:spMk id="34" creationId="{C4E6E58F-3F41-E891-4BA3-301F026BE5F4}"/>
          </ac:spMkLst>
        </pc:spChg>
        <pc:spChg chg="add mod">
          <ac:chgData name="Sharan sanjay Shirodkar" userId="9198ca17-68b7-4701-8f58-d3d3ce35f76b" providerId="ADAL" clId="{D2CFD562-7423-4F2F-84E9-D45B85BF6D92}" dt="2022-07-31T04:27:30.309" v="860" actId="20577"/>
          <ac:spMkLst>
            <pc:docMk/>
            <pc:sldMk cId="3710335613" sldId="265"/>
            <ac:spMk id="35" creationId="{EC0C8130-A3AB-7304-91B1-0C98C0BD67E2}"/>
          </ac:spMkLst>
        </pc:spChg>
        <pc:spChg chg="add del mod">
          <ac:chgData name="Sharan sanjay Shirodkar" userId="9198ca17-68b7-4701-8f58-d3d3ce35f76b" providerId="ADAL" clId="{D2CFD562-7423-4F2F-84E9-D45B85BF6D92}" dt="2022-07-31T04:27:43.505" v="862"/>
          <ac:spMkLst>
            <pc:docMk/>
            <pc:sldMk cId="3710335613" sldId="265"/>
            <ac:spMk id="36" creationId="{5068F213-0D69-4547-5475-64B5FE1B6E0C}"/>
          </ac:spMkLst>
        </pc:spChg>
        <pc:spChg chg="add del mod">
          <ac:chgData name="Sharan sanjay Shirodkar" userId="9198ca17-68b7-4701-8f58-d3d3ce35f76b" providerId="ADAL" clId="{D2CFD562-7423-4F2F-84E9-D45B85BF6D92}" dt="2022-07-31T04:30:00.842" v="1065" actId="14100"/>
          <ac:spMkLst>
            <pc:docMk/>
            <pc:sldMk cId="3710335613" sldId="265"/>
            <ac:spMk id="37" creationId="{F1FA8A17-31E4-B551-2439-D9CF791904FA}"/>
          </ac:spMkLst>
        </pc:spChg>
        <pc:spChg chg="add mod">
          <ac:chgData name="Sharan sanjay Shirodkar" userId="9198ca17-68b7-4701-8f58-d3d3ce35f76b" providerId="ADAL" clId="{D2CFD562-7423-4F2F-84E9-D45B85BF6D92}" dt="2022-07-31T04:32:17.461" v="1267" actId="20577"/>
          <ac:spMkLst>
            <pc:docMk/>
            <pc:sldMk cId="3710335613" sldId="265"/>
            <ac:spMk id="38" creationId="{1B13F121-86AA-EE02-674C-EEC91914EEC0}"/>
          </ac:spMkLst>
        </pc:spChg>
        <pc:grpChg chg="del">
          <ac:chgData name="Sharan sanjay Shirodkar" userId="9198ca17-68b7-4701-8f58-d3d3ce35f76b" providerId="ADAL" clId="{D2CFD562-7423-4F2F-84E9-D45B85BF6D92}" dt="2022-07-31T04:11:29.575" v="72" actId="478"/>
          <ac:grpSpMkLst>
            <pc:docMk/>
            <pc:sldMk cId="3710335613" sldId="265"/>
            <ac:grpSpMk id="26" creationId="{153C344A-FF0A-FCA1-364A-AC1B8CEF71B0}"/>
          </ac:grpSpMkLst>
        </pc:grpChg>
        <pc:graphicFrameChg chg="del mod">
          <ac:chgData name="Sharan sanjay Shirodkar" userId="9198ca17-68b7-4701-8f58-d3d3ce35f76b" providerId="ADAL" clId="{D2CFD562-7423-4F2F-84E9-D45B85BF6D92}" dt="2022-07-31T04:11:26.231" v="71" actId="478"/>
          <ac:graphicFrameMkLst>
            <pc:docMk/>
            <pc:sldMk cId="3710335613" sldId="265"/>
            <ac:graphicFrameMk id="5" creationId="{68740B05-7A6D-0275-4F6E-A4EA281E014A}"/>
          </ac:graphicFrameMkLst>
        </pc:graphicFrameChg>
        <pc:picChg chg="add del mod">
          <ac:chgData name="Sharan sanjay Shirodkar" userId="9198ca17-68b7-4701-8f58-d3d3ce35f76b" providerId="ADAL" clId="{D2CFD562-7423-4F2F-84E9-D45B85BF6D92}" dt="2022-07-31T04:11:12.309" v="68" actId="478"/>
          <ac:picMkLst>
            <pc:docMk/>
            <pc:sldMk cId="3710335613" sldId="265"/>
            <ac:picMk id="1026" creationId="{A635AA2E-7DBF-92C2-DEA7-5D7ED5DA95C6}"/>
          </ac:picMkLst>
        </pc:picChg>
      </pc:sldChg>
      <pc:sldChg chg="addSp delSp modSp add mod">
        <pc:chgData name="Sharan sanjay Shirodkar" userId="9198ca17-68b7-4701-8f58-d3d3ce35f76b" providerId="ADAL" clId="{D2CFD562-7423-4F2F-84E9-D45B85BF6D92}" dt="2022-07-31T17:07:39.066" v="1831" actId="1076"/>
        <pc:sldMkLst>
          <pc:docMk/>
          <pc:sldMk cId="3216767314" sldId="266"/>
        </pc:sldMkLst>
        <pc:spChg chg="del">
          <ac:chgData name="Sharan sanjay Shirodkar" userId="9198ca17-68b7-4701-8f58-d3d3ce35f76b" providerId="ADAL" clId="{D2CFD562-7423-4F2F-84E9-D45B85BF6D92}" dt="2022-07-31T04:33:49.377" v="1289" actId="21"/>
          <ac:spMkLst>
            <pc:docMk/>
            <pc:sldMk cId="3216767314" sldId="266"/>
            <ac:spMk id="2" creationId="{8815606F-E975-D7BA-4E0E-FE30F488ADF3}"/>
          </ac:spMkLst>
        </pc:spChg>
        <pc:spChg chg="mod">
          <ac:chgData name="Sharan sanjay Shirodkar" userId="9198ca17-68b7-4701-8f58-d3d3ce35f76b" providerId="ADAL" clId="{D2CFD562-7423-4F2F-84E9-D45B85BF6D92}" dt="2022-07-31T04:45:02.709" v="1327" actId="1076"/>
          <ac:spMkLst>
            <pc:docMk/>
            <pc:sldMk cId="3216767314" sldId="266"/>
            <ac:spMk id="4" creationId="{C719B6D5-D7E5-255E-4187-26B77BF97DCF}"/>
          </ac:spMkLst>
        </pc:spChg>
        <pc:spChg chg="add mod">
          <ac:chgData name="Sharan sanjay Shirodkar" userId="9198ca17-68b7-4701-8f58-d3d3ce35f76b" providerId="ADAL" clId="{D2CFD562-7423-4F2F-84E9-D45B85BF6D92}" dt="2022-07-31T04:47:22.452" v="1391" actId="113"/>
          <ac:spMkLst>
            <pc:docMk/>
            <pc:sldMk cId="3216767314" sldId="266"/>
            <ac:spMk id="10" creationId="{ED80B04B-9A90-BF8B-C6CC-B16FBFEE2D37}"/>
          </ac:spMkLst>
        </pc:spChg>
        <pc:spChg chg="del">
          <ac:chgData name="Sharan sanjay Shirodkar" userId="9198ca17-68b7-4701-8f58-d3d3ce35f76b" providerId="ADAL" clId="{D2CFD562-7423-4F2F-84E9-D45B85BF6D92}" dt="2022-07-31T04:33:49.377" v="1289" actId="21"/>
          <ac:spMkLst>
            <pc:docMk/>
            <pc:sldMk cId="3216767314" sldId="266"/>
            <ac:spMk id="13" creationId="{0D3BEC73-199D-986E-FABA-83D74026E872}"/>
          </ac:spMkLst>
        </pc:spChg>
        <pc:spChg chg="del">
          <ac:chgData name="Sharan sanjay Shirodkar" userId="9198ca17-68b7-4701-8f58-d3d3ce35f76b" providerId="ADAL" clId="{D2CFD562-7423-4F2F-84E9-D45B85BF6D92}" dt="2022-07-31T04:33:49.377" v="1289" actId="21"/>
          <ac:spMkLst>
            <pc:docMk/>
            <pc:sldMk cId="3216767314" sldId="266"/>
            <ac:spMk id="14" creationId="{60162C33-96FA-AADC-81D4-B468044AD1B1}"/>
          </ac:spMkLst>
        </pc:spChg>
        <pc:spChg chg="del">
          <ac:chgData name="Sharan sanjay Shirodkar" userId="9198ca17-68b7-4701-8f58-d3d3ce35f76b" providerId="ADAL" clId="{D2CFD562-7423-4F2F-84E9-D45B85BF6D92}" dt="2022-07-31T04:33:49.377" v="1289" actId="21"/>
          <ac:spMkLst>
            <pc:docMk/>
            <pc:sldMk cId="3216767314" sldId="266"/>
            <ac:spMk id="15" creationId="{983FEDE3-DB9F-A6F1-0D56-CCC81A8A4882}"/>
          </ac:spMkLst>
        </pc:spChg>
        <pc:spChg chg="del">
          <ac:chgData name="Sharan sanjay Shirodkar" userId="9198ca17-68b7-4701-8f58-d3d3ce35f76b" providerId="ADAL" clId="{D2CFD562-7423-4F2F-84E9-D45B85BF6D92}" dt="2022-07-31T04:33:49.377" v="1289" actId="21"/>
          <ac:spMkLst>
            <pc:docMk/>
            <pc:sldMk cId="3216767314" sldId="266"/>
            <ac:spMk id="18" creationId="{D9347702-E3A9-FBE4-F49A-D8EA0EEC973A}"/>
          </ac:spMkLst>
        </pc:spChg>
        <pc:spChg chg="del">
          <ac:chgData name="Sharan sanjay Shirodkar" userId="9198ca17-68b7-4701-8f58-d3d3ce35f76b" providerId="ADAL" clId="{D2CFD562-7423-4F2F-84E9-D45B85BF6D92}" dt="2022-07-31T04:33:49.377" v="1289" actId="21"/>
          <ac:spMkLst>
            <pc:docMk/>
            <pc:sldMk cId="3216767314" sldId="266"/>
            <ac:spMk id="19" creationId="{05866E54-41B2-D805-054A-6061EC939A20}"/>
          </ac:spMkLst>
        </pc:spChg>
        <pc:spChg chg="del">
          <ac:chgData name="Sharan sanjay Shirodkar" userId="9198ca17-68b7-4701-8f58-d3d3ce35f76b" providerId="ADAL" clId="{D2CFD562-7423-4F2F-84E9-D45B85BF6D92}" dt="2022-07-31T04:33:49.377" v="1289" actId="21"/>
          <ac:spMkLst>
            <pc:docMk/>
            <pc:sldMk cId="3216767314" sldId="266"/>
            <ac:spMk id="20" creationId="{CA6A2655-C072-F077-56D2-88829898D867}"/>
          </ac:spMkLst>
        </pc:spChg>
        <pc:spChg chg="del">
          <ac:chgData name="Sharan sanjay Shirodkar" userId="9198ca17-68b7-4701-8f58-d3d3ce35f76b" providerId="ADAL" clId="{D2CFD562-7423-4F2F-84E9-D45B85BF6D92}" dt="2022-07-31T04:33:49.377" v="1289" actId="21"/>
          <ac:spMkLst>
            <pc:docMk/>
            <pc:sldMk cId="3216767314" sldId="266"/>
            <ac:spMk id="22" creationId="{EA7F3A84-CF66-B30F-D9A5-E8C71DF441DD}"/>
          </ac:spMkLst>
        </pc:spChg>
        <pc:spChg chg="del">
          <ac:chgData name="Sharan sanjay Shirodkar" userId="9198ca17-68b7-4701-8f58-d3d3ce35f76b" providerId="ADAL" clId="{D2CFD562-7423-4F2F-84E9-D45B85BF6D92}" dt="2022-07-31T04:33:49.377" v="1289" actId="21"/>
          <ac:spMkLst>
            <pc:docMk/>
            <pc:sldMk cId="3216767314" sldId="266"/>
            <ac:spMk id="24" creationId="{EEDCB233-2827-F393-031F-9B43575BFFAE}"/>
          </ac:spMkLst>
        </pc:spChg>
        <pc:spChg chg="del">
          <ac:chgData name="Sharan sanjay Shirodkar" userId="9198ca17-68b7-4701-8f58-d3d3ce35f76b" providerId="ADAL" clId="{D2CFD562-7423-4F2F-84E9-D45B85BF6D92}" dt="2022-07-31T04:33:49.377" v="1289" actId="21"/>
          <ac:spMkLst>
            <pc:docMk/>
            <pc:sldMk cId="3216767314" sldId="266"/>
            <ac:spMk id="25" creationId="{D38ED5C5-B7C5-DA66-E9D4-816CC7747CDF}"/>
          </ac:spMkLst>
        </pc:spChg>
        <pc:spChg chg="del">
          <ac:chgData name="Sharan sanjay Shirodkar" userId="9198ca17-68b7-4701-8f58-d3d3ce35f76b" providerId="ADAL" clId="{D2CFD562-7423-4F2F-84E9-D45B85BF6D92}" dt="2022-07-31T04:33:49.377" v="1289" actId="21"/>
          <ac:spMkLst>
            <pc:docMk/>
            <pc:sldMk cId="3216767314" sldId="266"/>
            <ac:spMk id="30" creationId="{86AEB448-99D5-A317-323F-B327ED684C7A}"/>
          </ac:spMkLst>
        </pc:spChg>
        <pc:spChg chg="del">
          <ac:chgData name="Sharan sanjay Shirodkar" userId="9198ca17-68b7-4701-8f58-d3d3ce35f76b" providerId="ADAL" clId="{D2CFD562-7423-4F2F-84E9-D45B85BF6D92}" dt="2022-07-31T04:33:49.377" v="1289" actId="21"/>
          <ac:spMkLst>
            <pc:docMk/>
            <pc:sldMk cId="3216767314" sldId="266"/>
            <ac:spMk id="33" creationId="{D9014E53-5E7F-02C9-481A-6C552A3028AB}"/>
          </ac:spMkLst>
        </pc:spChg>
        <pc:spChg chg="del">
          <ac:chgData name="Sharan sanjay Shirodkar" userId="9198ca17-68b7-4701-8f58-d3d3ce35f76b" providerId="ADAL" clId="{D2CFD562-7423-4F2F-84E9-D45B85BF6D92}" dt="2022-07-31T04:33:49.377" v="1289" actId="21"/>
          <ac:spMkLst>
            <pc:docMk/>
            <pc:sldMk cId="3216767314" sldId="266"/>
            <ac:spMk id="34" creationId="{C4E6E58F-3F41-E891-4BA3-301F026BE5F4}"/>
          </ac:spMkLst>
        </pc:spChg>
        <pc:spChg chg="del">
          <ac:chgData name="Sharan sanjay Shirodkar" userId="9198ca17-68b7-4701-8f58-d3d3ce35f76b" providerId="ADAL" clId="{D2CFD562-7423-4F2F-84E9-D45B85BF6D92}" dt="2022-07-31T04:33:49.377" v="1289" actId="21"/>
          <ac:spMkLst>
            <pc:docMk/>
            <pc:sldMk cId="3216767314" sldId="266"/>
            <ac:spMk id="35" creationId="{EC0C8130-A3AB-7304-91B1-0C98C0BD67E2}"/>
          </ac:spMkLst>
        </pc:spChg>
        <pc:spChg chg="del">
          <ac:chgData name="Sharan sanjay Shirodkar" userId="9198ca17-68b7-4701-8f58-d3d3ce35f76b" providerId="ADAL" clId="{D2CFD562-7423-4F2F-84E9-D45B85BF6D92}" dt="2022-07-31T04:33:49.377" v="1289" actId="21"/>
          <ac:spMkLst>
            <pc:docMk/>
            <pc:sldMk cId="3216767314" sldId="266"/>
            <ac:spMk id="37" creationId="{F1FA8A17-31E4-B551-2439-D9CF791904FA}"/>
          </ac:spMkLst>
        </pc:spChg>
        <pc:spChg chg="del">
          <ac:chgData name="Sharan sanjay Shirodkar" userId="9198ca17-68b7-4701-8f58-d3d3ce35f76b" providerId="ADAL" clId="{D2CFD562-7423-4F2F-84E9-D45B85BF6D92}" dt="2022-07-31T04:33:49.377" v="1289" actId="21"/>
          <ac:spMkLst>
            <pc:docMk/>
            <pc:sldMk cId="3216767314" sldId="266"/>
            <ac:spMk id="38" creationId="{1B13F121-86AA-EE02-674C-EEC91914EEC0}"/>
          </ac:spMkLst>
        </pc:spChg>
        <pc:spChg chg="add mod">
          <ac:chgData name="Sharan sanjay Shirodkar" userId="9198ca17-68b7-4701-8f58-d3d3ce35f76b" providerId="ADAL" clId="{D2CFD562-7423-4F2F-84E9-D45B85BF6D92}" dt="2022-07-31T04:46:08.070" v="1384" actId="1038"/>
          <ac:spMkLst>
            <pc:docMk/>
            <pc:sldMk cId="3216767314" sldId="266"/>
            <ac:spMk id="46" creationId="{91429FD1-5655-7A52-470C-677C823714FE}"/>
          </ac:spMkLst>
        </pc:spChg>
        <pc:spChg chg="add mod">
          <ac:chgData name="Sharan sanjay Shirodkar" userId="9198ca17-68b7-4701-8f58-d3d3ce35f76b" providerId="ADAL" clId="{D2CFD562-7423-4F2F-84E9-D45B85BF6D92}" dt="2022-07-31T04:46:08.070" v="1384" actId="1038"/>
          <ac:spMkLst>
            <pc:docMk/>
            <pc:sldMk cId="3216767314" sldId="266"/>
            <ac:spMk id="47" creationId="{603016B8-56EE-E0C3-F32F-EC2019B38D03}"/>
          </ac:spMkLst>
        </pc:spChg>
        <pc:spChg chg="add mod">
          <ac:chgData name="Sharan sanjay Shirodkar" userId="9198ca17-68b7-4701-8f58-d3d3ce35f76b" providerId="ADAL" clId="{D2CFD562-7423-4F2F-84E9-D45B85BF6D92}" dt="2022-07-31T04:46:08.070" v="1384" actId="1038"/>
          <ac:spMkLst>
            <pc:docMk/>
            <pc:sldMk cId="3216767314" sldId="266"/>
            <ac:spMk id="48" creationId="{44F44CA9-9CDE-3EB8-4894-6B7A64F7D387}"/>
          </ac:spMkLst>
        </pc:spChg>
        <pc:spChg chg="add mod">
          <ac:chgData name="Sharan sanjay Shirodkar" userId="9198ca17-68b7-4701-8f58-d3d3ce35f76b" providerId="ADAL" clId="{D2CFD562-7423-4F2F-84E9-D45B85BF6D92}" dt="2022-07-31T04:46:08.070" v="1384" actId="1038"/>
          <ac:spMkLst>
            <pc:docMk/>
            <pc:sldMk cId="3216767314" sldId="266"/>
            <ac:spMk id="49" creationId="{F5DF8146-315F-55B5-91C5-5D008256EE7D}"/>
          </ac:spMkLst>
        </pc:spChg>
        <pc:spChg chg="add mod">
          <ac:chgData name="Sharan sanjay Shirodkar" userId="9198ca17-68b7-4701-8f58-d3d3ce35f76b" providerId="ADAL" clId="{D2CFD562-7423-4F2F-84E9-D45B85BF6D92}" dt="2022-07-31T04:46:08.070" v="1384" actId="1038"/>
          <ac:spMkLst>
            <pc:docMk/>
            <pc:sldMk cId="3216767314" sldId="266"/>
            <ac:spMk id="50" creationId="{F988CC52-5150-2FC8-EF76-38501447756B}"/>
          </ac:spMkLst>
        </pc:spChg>
        <pc:spChg chg="add mod">
          <ac:chgData name="Sharan sanjay Shirodkar" userId="9198ca17-68b7-4701-8f58-d3d3ce35f76b" providerId="ADAL" clId="{D2CFD562-7423-4F2F-84E9-D45B85BF6D92}" dt="2022-07-31T04:46:08.070" v="1384" actId="1038"/>
          <ac:spMkLst>
            <pc:docMk/>
            <pc:sldMk cId="3216767314" sldId="266"/>
            <ac:spMk id="51" creationId="{240D7FA4-A9E3-0EBB-B115-439547FA9D03}"/>
          </ac:spMkLst>
        </pc:spChg>
        <pc:spChg chg="add mod">
          <ac:chgData name="Sharan sanjay Shirodkar" userId="9198ca17-68b7-4701-8f58-d3d3ce35f76b" providerId="ADAL" clId="{D2CFD562-7423-4F2F-84E9-D45B85BF6D92}" dt="2022-07-31T04:46:08.070" v="1384" actId="1038"/>
          <ac:spMkLst>
            <pc:docMk/>
            <pc:sldMk cId="3216767314" sldId="266"/>
            <ac:spMk id="52" creationId="{00968D36-095C-F033-0748-5A4FB3B7E180}"/>
          </ac:spMkLst>
        </pc:spChg>
        <pc:spChg chg="add mod">
          <ac:chgData name="Sharan sanjay Shirodkar" userId="9198ca17-68b7-4701-8f58-d3d3ce35f76b" providerId="ADAL" clId="{D2CFD562-7423-4F2F-84E9-D45B85BF6D92}" dt="2022-07-31T04:46:08.070" v="1384" actId="1038"/>
          <ac:spMkLst>
            <pc:docMk/>
            <pc:sldMk cId="3216767314" sldId="266"/>
            <ac:spMk id="53" creationId="{6EDF3804-CDFA-05FD-245B-7571C0628F0E}"/>
          </ac:spMkLst>
        </pc:spChg>
        <pc:spChg chg="add mod">
          <ac:chgData name="Sharan sanjay Shirodkar" userId="9198ca17-68b7-4701-8f58-d3d3ce35f76b" providerId="ADAL" clId="{D2CFD562-7423-4F2F-84E9-D45B85BF6D92}" dt="2022-07-31T04:46:08.070" v="1384" actId="1038"/>
          <ac:spMkLst>
            <pc:docMk/>
            <pc:sldMk cId="3216767314" sldId="266"/>
            <ac:spMk id="54" creationId="{BAF0AB4A-F868-E8D8-4F9E-3CC3E67D16AF}"/>
          </ac:spMkLst>
        </pc:spChg>
        <pc:spChg chg="add mod">
          <ac:chgData name="Sharan sanjay Shirodkar" userId="9198ca17-68b7-4701-8f58-d3d3ce35f76b" providerId="ADAL" clId="{D2CFD562-7423-4F2F-84E9-D45B85BF6D92}" dt="2022-07-31T04:46:08.070" v="1384" actId="1038"/>
          <ac:spMkLst>
            <pc:docMk/>
            <pc:sldMk cId="3216767314" sldId="266"/>
            <ac:spMk id="55" creationId="{37B5A11A-0110-61E4-521F-EFBDA47AB27F}"/>
          </ac:spMkLst>
        </pc:spChg>
        <pc:spChg chg="add mod">
          <ac:chgData name="Sharan sanjay Shirodkar" userId="9198ca17-68b7-4701-8f58-d3d3ce35f76b" providerId="ADAL" clId="{D2CFD562-7423-4F2F-84E9-D45B85BF6D92}" dt="2022-07-31T04:46:08.070" v="1384" actId="1038"/>
          <ac:spMkLst>
            <pc:docMk/>
            <pc:sldMk cId="3216767314" sldId="266"/>
            <ac:spMk id="56" creationId="{10EFABD7-5A15-20D5-C57A-715AD7A072EB}"/>
          </ac:spMkLst>
        </pc:spChg>
        <pc:graphicFrameChg chg="add mod modGraphic">
          <ac:chgData name="Sharan sanjay Shirodkar" userId="9198ca17-68b7-4701-8f58-d3d3ce35f76b" providerId="ADAL" clId="{D2CFD562-7423-4F2F-84E9-D45B85BF6D92}" dt="2022-07-31T17:07:39.066" v="1831" actId="1076"/>
          <ac:graphicFrameMkLst>
            <pc:docMk/>
            <pc:sldMk cId="3216767314" sldId="266"/>
            <ac:graphicFrameMk id="5" creationId="{33EC201E-C5CE-222B-22FB-7DB96D21BEEA}"/>
          </ac:graphicFrameMkLst>
        </pc:graphicFrameChg>
        <pc:graphicFrameChg chg="add del modGraphic">
          <ac:chgData name="Sharan sanjay Shirodkar" userId="9198ca17-68b7-4701-8f58-d3d3ce35f76b" providerId="ADAL" clId="{D2CFD562-7423-4F2F-84E9-D45B85BF6D92}" dt="2022-07-31T04:35:54.437" v="1300" actId="478"/>
          <ac:graphicFrameMkLst>
            <pc:docMk/>
            <pc:sldMk cId="3216767314" sldId="266"/>
            <ac:graphicFrameMk id="7" creationId="{FFFF2CE3-FAE8-1A4E-F640-BA08C1038329}"/>
          </ac:graphicFrameMkLst>
        </pc:graphicFrameChg>
        <pc:graphicFrameChg chg="add del mod modGraphic">
          <ac:chgData name="Sharan sanjay Shirodkar" userId="9198ca17-68b7-4701-8f58-d3d3ce35f76b" providerId="ADAL" clId="{D2CFD562-7423-4F2F-84E9-D45B85BF6D92}" dt="2022-07-31T17:07:29.856" v="1828" actId="478"/>
          <ac:graphicFrameMkLst>
            <pc:docMk/>
            <pc:sldMk cId="3216767314" sldId="266"/>
            <ac:graphicFrameMk id="9" creationId="{EB5A8DE2-02DF-997D-9FE9-27A7620CA87B}"/>
          </ac:graphicFrameMkLst>
        </pc:graphicFrameChg>
        <pc:graphicFrameChg chg="add del mod">
          <ac:chgData name="Sharan sanjay Shirodkar" userId="9198ca17-68b7-4701-8f58-d3d3ce35f76b" providerId="ADAL" clId="{D2CFD562-7423-4F2F-84E9-D45B85BF6D92}" dt="2022-07-31T17:07:23.375" v="1825" actId="478"/>
          <ac:graphicFrameMkLst>
            <pc:docMk/>
            <pc:sldMk cId="3216767314" sldId="266"/>
            <ac:graphicFrameMk id="26" creationId="{C0698C82-E1AE-DE84-0E77-161D766CC250}"/>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27" creationId="{7C29F940-D62E-9824-870C-20BC8B35E6CB}"/>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28" creationId="{A7AE8A2A-7533-83F3-4931-AB6E6FC3A290}"/>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29" creationId="{A45292FB-C5EB-A185-9643-DBF1A7F453A7}"/>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31" creationId="{8E5203D0-79C4-F6FC-5AAA-F616E9D5C8A7}"/>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32" creationId="{FCECEF4D-40C9-40D0-EA79-3C09D1E1BD7E}"/>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36" creationId="{F8BDAEFF-C1F4-966A-6850-A7305AB9176D}"/>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39" creationId="{08BC5C8F-2AA6-EA35-2501-6C35F7901460}"/>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40" creationId="{B7B9F345-1C28-A0AC-A792-1689A895E0ED}"/>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41" creationId="{38E00FFF-5018-EC18-4B12-589CBFFA5C66}"/>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42" creationId="{106D08BB-E2AA-1B9B-0E63-538C6488C571}"/>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43" creationId="{C808F552-D658-F821-B05D-1529B4ACF07A}"/>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44" creationId="{CDAF328D-72C8-8DF3-7071-451A0F43540C}"/>
          </ac:graphicFrameMkLst>
        </pc:graphicFrameChg>
        <pc:graphicFrameChg chg="add mod">
          <ac:chgData name="Sharan sanjay Shirodkar" userId="9198ca17-68b7-4701-8f58-d3d3ce35f76b" providerId="ADAL" clId="{D2CFD562-7423-4F2F-84E9-D45B85BF6D92}" dt="2022-07-31T04:46:08.070" v="1384" actId="1038"/>
          <ac:graphicFrameMkLst>
            <pc:docMk/>
            <pc:sldMk cId="3216767314" sldId="266"/>
            <ac:graphicFrameMk id="45" creationId="{8D45C465-3EC1-C48D-B34C-9F1AA6717F57}"/>
          </ac:graphicFrameMkLst>
        </pc:graphicFrameChg>
        <pc:picChg chg="add del mod">
          <ac:chgData name="Sharan sanjay Shirodkar" userId="9198ca17-68b7-4701-8f58-d3d3ce35f76b" providerId="ADAL" clId="{D2CFD562-7423-4F2F-84E9-D45B85BF6D92}" dt="2022-07-31T04:34:44.441" v="1296" actId="478"/>
          <ac:picMkLst>
            <pc:docMk/>
            <pc:sldMk cId="3216767314" sldId="266"/>
            <ac:picMk id="5" creationId="{778979F5-FF5A-B51A-9A84-94D6A685EFA8}"/>
          </ac:picMkLst>
        </pc:picChg>
      </pc:sldChg>
      <pc:sldChg chg="add del ord">
        <pc:chgData name="Sharan sanjay Shirodkar" userId="9198ca17-68b7-4701-8f58-d3d3ce35f76b" providerId="ADAL" clId="{D2CFD562-7423-4F2F-84E9-D45B85BF6D92}" dt="2022-07-31T04:35:57.201" v="1301" actId="2696"/>
        <pc:sldMkLst>
          <pc:docMk/>
          <pc:sldMk cId="2569225925" sldId="267"/>
        </pc:sldMkLst>
      </pc:sldChg>
      <pc:sldChg chg="addSp delSp modSp add mod ord">
        <pc:chgData name="Sharan sanjay Shirodkar" userId="9198ca17-68b7-4701-8f58-d3d3ce35f76b" providerId="ADAL" clId="{D2CFD562-7423-4F2F-84E9-D45B85BF6D92}" dt="2022-07-31T04:57:20.138" v="1491" actId="1076"/>
        <pc:sldMkLst>
          <pc:docMk/>
          <pc:sldMk cId="2793991798" sldId="267"/>
        </pc:sldMkLst>
        <pc:spChg chg="mod">
          <ac:chgData name="Sharan sanjay Shirodkar" userId="9198ca17-68b7-4701-8f58-d3d3ce35f76b" providerId="ADAL" clId="{D2CFD562-7423-4F2F-84E9-D45B85BF6D92}" dt="2022-07-31T04:57:20.138" v="1491" actId="1076"/>
          <ac:spMkLst>
            <pc:docMk/>
            <pc:sldMk cId="2793991798" sldId="267"/>
            <ac:spMk id="2" creationId="{49069376-7B38-1158-CB68-D03B3F91C428}"/>
          </ac:spMkLst>
        </pc:spChg>
        <pc:spChg chg="del">
          <ac:chgData name="Sharan sanjay Shirodkar" userId="9198ca17-68b7-4701-8f58-d3d3ce35f76b" providerId="ADAL" clId="{D2CFD562-7423-4F2F-84E9-D45B85BF6D92}" dt="2022-07-31T04:50:38.276" v="1422" actId="21"/>
          <ac:spMkLst>
            <pc:docMk/>
            <pc:sldMk cId="2793991798" sldId="267"/>
            <ac:spMk id="4" creationId="{4B98A1AF-881E-16E5-5233-AEFA41C679BE}"/>
          </ac:spMkLst>
        </pc:spChg>
        <pc:spChg chg="del">
          <ac:chgData name="Sharan sanjay Shirodkar" userId="9198ca17-68b7-4701-8f58-d3d3ce35f76b" providerId="ADAL" clId="{D2CFD562-7423-4F2F-84E9-D45B85BF6D92}" dt="2022-07-31T04:50:38.276" v="1422" actId="21"/>
          <ac:spMkLst>
            <pc:docMk/>
            <pc:sldMk cId="2793991798" sldId="267"/>
            <ac:spMk id="5" creationId="{1A16BDD3-58F6-DEED-7B51-D90F7BADA3FD}"/>
          </ac:spMkLst>
        </pc:spChg>
        <pc:spChg chg="del">
          <ac:chgData name="Sharan sanjay Shirodkar" userId="9198ca17-68b7-4701-8f58-d3d3ce35f76b" providerId="ADAL" clId="{D2CFD562-7423-4F2F-84E9-D45B85BF6D92}" dt="2022-07-31T04:50:38.276" v="1422" actId="21"/>
          <ac:spMkLst>
            <pc:docMk/>
            <pc:sldMk cId="2793991798" sldId="267"/>
            <ac:spMk id="6" creationId="{CCAA3053-F7EB-C777-8075-9FFACF73A1CB}"/>
          </ac:spMkLst>
        </pc:spChg>
        <pc:spChg chg="del">
          <ac:chgData name="Sharan sanjay Shirodkar" userId="9198ca17-68b7-4701-8f58-d3d3ce35f76b" providerId="ADAL" clId="{D2CFD562-7423-4F2F-84E9-D45B85BF6D92}" dt="2022-07-31T04:50:38.276" v="1422" actId="21"/>
          <ac:spMkLst>
            <pc:docMk/>
            <pc:sldMk cId="2793991798" sldId="267"/>
            <ac:spMk id="7" creationId="{0A4574EF-7498-EA0F-6B01-8100AD48E111}"/>
          </ac:spMkLst>
        </pc:spChg>
        <pc:spChg chg="del">
          <ac:chgData name="Sharan sanjay Shirodkar" userId="9198ca17-68b7-4701-8f58-d3d3ce35f76b" providerId="ADAL" clId="{D2CFD562-7423-4F2F-84E9-D45B85BF6D92}" dt="2022-07-31T04:50:38.276" v="1422" actId="21"/>
          <ac:spMkLst>
            <pc:docMk/>
            <pc:sldMk cId="2793991798" sldId="267"/>
            <ac:spMk id="8" creationId="{73DE0385-2623-F826-30A6-31EB2743B9D8}"/>
          </ac:spMkLst>
        </pc:spChg>
        <pc:spChg chg="del">
          <ac:chgData name="Sharan sanjay Shirodkar" userId="9198ca17-68b7-4701-8f58-d3d3ce35f76b" providerId="ADAL" clId="{D2CFD562-7423-4F2F-84E9-D45B85BF6D92}" dt="2022-07-31T04:50:38.276" v="1422" actId="21"/>
          <ac:spMkLst>
            <pc:docMk/>
            <pc:sldMk cId="2793991798" sldId="267"/>
            <ac:spMk id="9" creationId="{15A0FE6F-85E4-FA19-F0BE-4C2D3BB59DE5}"/>
          </ac:spMkLst>
        </pc:spChg>
        <pc:spChg chg="del">
          <ac:chgData name="Sharan sanjay Shirodkar" userId="9198ca17-68b7-4701-8f58-d3d3ce35f76b" providerId="ADAL" clId="{D2CFD562-7423-4F2F-84E9-D45B85BF6D92}" dt="2022-07-31T04:50:38.276" v="1422" actId="21"/>
          <ac:spMkLst>
            <pc:docMk/>
            <pc:sldMk cId="2793991798" sldId="267"/>
            <ac:spMk id="11" creationId="{B106DBC8-B5C5-CD09-426D-BF9F8A760EC4}"/>
          </ac:spMkLst>
        </pc:spChg>
        <pc:spChg chg="del">
          <ac:chgData name="Sharan sanjay Shirodkar" userId="9198ca17-68b7-4701-8f58-d3d3ce35f76b" providerId="ADAL" clId="{D2CFD562-7423-4F2F-84E9-D45B85BF6D92}" dt="2022-07-31T04:50:38.276" v="1422" actId="21"/>
          <ac:spMkLst>
            <pc:docMk/>
            <pc:sldMk cId="2793991798" sldId="267"/>
            <ac:spMk id="12" creationId="{5D0C7F45-45DD-6F6F-ACCA-2434543DC204}"/>
          </ac:spMkLst>
        </pc:spChg>
        <pc:spChg chg="del">
          <ac:chgData name="Sharan sanjay Shirodkar" userId="9198ca17-68b7-4701-8f58-d3d3ce35f76b" providerId="ADAL" clId="{D2CFD562-7423-4F2F-84E9-D45B85BF6D92}" dt="2022-07-31T04:50:38.276" v="1422" actId="21"/>
          <ac:spMkLst>
            <pc:docMk/>
            <pc:sldMk cId="2793991798" sldId="267"/>
            <ac:spMk id="13" creationId="{29B78CD8-7609-9100-1485-327A8C2C5A60}"/>
          </ac:spMkLst>
        </pc:spChg>
        <pc:spChg chg="del">
          <ac:chgData name="Sharan sanjay Shirodkar" userId="9198ca17-68b7-4701-8f58-d3d3ce35f76b" providerId="ADAL" clId="{D2CFD562-7423-4F2F-84E9-D45B85BF6D92}" dt="2022-07-31T04:50:38.276" v="1422" actId="21"/>
          <ac:spMkLst>
            <pc:docMk/>
            <pc:sldMk cId="2793991798" sldId="267"/>
            <ac:spMk id="14" creationId="{9F6FD166-CF4D-FB8A-99F4-6852C1700BAA}"/>
          </ac:spMkLst>
        </pc:spChg>
        <pc:spChg chg="del">
          <ac:chgData name="Sharan sanjay Shirodkar" userId="9198ca17-68b7-4701-8f58-d3d3ce35f76b" providerId="ADAL" clId="{D2CFD562-7423-4F2F-84E9-D45B85BF6D92}" dt="2022-07-31T04:50:38.276" v="1422" actId="21"/>
          <ac:spMkLst>
            <pc:docMk/>
            <pc:sldMk cId="2793991798" sldId="267"/>
            <ac:spMk id="15" creationId="{7AE1E2BB-FDA4-634C-2DE4-F170CE0E49A9}"/>
          </ac:spMkLst>
        </pc:spChg>
        <pc:spChg chg="del">
          <ac:chgData name="Sharan sanjay Shirodkar" userId="9198ca17-68b7-4701-8f58-d3d3ce35f76b" providerId="ADAL" clId="{D2CFD562-7423-4F2F-84E9-D45B85BF6D92}" dt="2022-07-31T04:50:38.276" v="1422" actId="21"/>
          <ac:spMkLst>
            <pc:docMk/>
            <pc:sldMk cId="2793991798" sldId="267"/>
            <ac:spMk id="16" creationId="{A5510A43-B416-0B4D-B1BF-26E3A4F675C7}"/>
          </ac:spMkLst>
        </pc:spChg>
        <pc:picChg chg="add mod">
          <ac:chgData name="Sharan sanjay Shirodkar" userId="9198ca17-68b7-4701-8f58-d3d3ce35f76b" providerId="ADAL" clId="{D2CFD562-7423-4F2F-84E9-D45B85BF6D92}" dt="2022-07-31T04:56:07.970" v="1488" actId="1076"/>
          <ac:picMkLst>
            <pc:docMk/>
            <pc:sldMk cId="2793991798" sldId="267"/>
            <ac:picMk id="10" creationId="{5AEB6BF8-40D7-DAA5-56F8-CB8D43ACF93E}"/>
          </ac:picMkLst>
        </pc:picChg>
        <pc:picChg chg="del">
          <ac:chgData name="Sharan sanjay Shirodkar" userId="9198ca17-68b7-4701-8f58-d3d3ce35f76b" providerId="ADAL" clId="{D2CFD562-7423-4F2F-84E9-D45B85BF6D92}" dt="2022-07-31T04:50:38.276" v="1422" actId="21"/>
          <ac:picMkLst>
            <pc:docMk/>
            <pc:sldMk cId="2793991798" sldId="267"/>
            <ac:picMk id="1030" creationId="{132ED301-EFA3-4CD3-B11F-E0C37C564DB6}"/>
          </ac:picMkLst>
        </pc:picChg>
        <pc:picChg chg="del">
          <ac:chgData name="Sharan sanjay Shirodkar" userId="9198ca17-68b7-4701-8f58-d3d3ce35f76b" providerId="ADAL" clId="{D2CFD562-7423-4F2F-84E9-D45B85BF6D92}" dt="2022-07-31T04:50:38.276" v="1422" actId="21"/>
          <ac:picMkLst>
            <pc:docMk/>
            <pc:sldMk cId="2793991798" sldId="267"/>
            <ac:picMk id="1032" creationId="{03E27860-8E85-E9B0-98DC-13B3EC2E6115}"/>
          </ac:picMkLst>
        </pc:picChg>
        <pc:picChg chg="del">
          <ac:chgData name="Sharan sanjay Shirodkar" userId="9198ca17-68b7-4701-8f58-d3d3ce35f76b" providerId="ADAL" clId="{D2CFD562-7423-4F2F-84E9-D45B85BF6D92}" dt="2022-07-31T04:50:38.276" v="1422" actId="21"/>
          <ac:picMkLst>
            <pc:docMk/>
            <pc:sldMk cId="2793991798" sldId="267"/>
            <ac:picMk id="1034" creationId="{8A801414-613A-FFE0-E622-1850B35B78A6}"/>
          </ac:picMkLst>
        </pc:picChg>
      </pc:sldChg>
      <pc:sldChg chg="new del">
        <pc:chgData name="Sharan sanjay Shirodkar" userId="9198ca17-68b7-4701-8f58-d3d3ce35f76b" providerId="ADAL" clId="{D2CFD562-7423-4F2F-84E9-D45B85BF6D92}" dt="2022-07-31T04:49:38.061" v="1393" actId="680"/>
        <pc:sldMkLst>
          <pc:docMk/>
          <pc:sldMk cId="4180683675" sldId="267"/>
        </pc:sldMkLst>
      </pc:sldChg>
      <pc:sldChg chg="addSp delSp modSp add mod ord">
        <pc:chgData name="Sharan sanjay Shirodkar" userId="9198ca17-68b7-4701-8f58-d3d3ce35f76b" providerId="ADAL" clId="{D2CFD562-7423-4F2F-84E9-D45B85BF6D92}" dt="2022-07-31T17:06:25.625" v="1824" actId="478"/>
        <pc:sldMkLst>
          <pc:docMk/>
          <pc:sldMk cId="1863789315" sldId="268"/>
        </pc:sldMkLst>
        <pc:spChg chg="mod">
          <ac:chgData name="Sharan sanjay Shirodkar" userId="9198ca17-68b7-4701-8f58-d3d3ce35f76b" providerId="ADAL" clId="{D2CFD562-7423-4F2F-84E9-D45B85BF6D92}" dt="2022-07-31T04:50:08.803" v="1415" actId="20577"/>
          <ac:spMkLst>
            <pc:docMk/>
            <pc:sldMk cId="1863789315" sldId="268"/>
            <ac:spMk id="2" creationId="{3A55F675-2929-C31E-7533-FECCE89840F0}"/>
          </ac:spMkLst>
        </pc:spChg>
        <pc:spChg chg="del">
          <ac:chgData name="Sharan sanjay Shirodkar" userId="9198ca17-68b7-4701-8f58-d3d3ce35f76b" providerId="ADAL" clId="{D2CFD562-7423-4F2F-84E9-D45B85BF6D92}" dt="2022-07-31T04:50:15.380" v="1416" actId="478"/>
          <ac:spMkLst>
            <pc:docMk/>
            <pc:sldMk cId="1863789315" sldId="268"/>
            <ac:spMk id="3" creationId="{745E39CB-16D0-76C1-B3CB-5CA5B8ED22C5}"/>
          </ac:spMkLst>
        </pc:spChg>
        <pc:spChg chg="add del mod">
          <ac:chgData name="Sharan sanjay Shirodkar" userId="9198ca17-68b7-4701-8f58-d3d3ce35f76b" providerId="ADAL" clId="{D2CFD562-7423-4F2F-84E9-D45B85BF6D92}" dt="2022-07-31T04:50:31.157" v="1421" actId="478"/>
          <ac:spMkLst>
            <pc:docMk/>
            <pc:sldMk cId="1863789315" sldId="268"/>
            <ac:spMk id="5" creationId="{218354DB-4664-94F4-AB67-6B17766A4462}"/>
          </ac:spMkLst>
        </pc:spChg>
        <pc:graphicFrameChg chg="add del modGraphic">
          <ac:chgData name="Sharan sanjay Shirodkar" userId="9198ca17-68b7-4701-8f58-d3d3ce35f76b" providerId="ADAL" clId="{D2CFD562-7423-4F2F-84E9-D45B85BF6D92}" dt="2022-07-31T17:06:25.625" v="1824" actId="478"/>
          <ac:graphicFrameMkLst>
            <pc:docMk/>
            <pc:sldMk cId="1863789315" sldId="268"/>
            <ac:graphicFrameMk id="4" creationId="{0B8D23FE-5547-0D46-50D4-6B0464AE9BDF}"/>
          </ac:graphicFrameMkLst>
        </pc:graphicFrameChg>
        <pc:picChg chg="add del">
          <ac:chgData name="Sharan sanjay Shirodkar" userId="9198ca17-68b7-4701-8f58-d3d3ce35f76b" providerId="ADAL" clId="{D2CFD562-7423-4F2F-84E9-D45B85BF6D92}" dt="2022-07-31T04:50:23.598" v="1420" actId="478"/>
          <ac:picMkLst>
            <pc:docMk/>
            <pc:sldMk cId="1863789315" sldId="268"/>
            <ac:picMk id="8" creationId="{051C6350-9DBF-6AF7-7D21-EE06DEA5AA5B}"/>
          </ac:picMkLst>
        </pc:picChg>
      </pc:sldChg>
      <pc:sldChg chg="addSp delSp modSp add mod">
        <pc:chgData name="Sharan sanjay Shirodkar" userId="9198ca17-68b7-4701-8f58-d3d3ce35f76b" providerId="ADAL" clId="{D2CFD562-7423-4F2F-84E9-D45B85BF6D92}" dt="2022-07-31T04:56:29.004" v="1490" actId="20577"/>
        <pc:sldMkLst>
          <pc:docMk/>
          <pc:sldMk cId="2171515834" sldId="269"/>
        </pc:sldMkLst>
        <pc:spChg chg="mod">
          <ac:chgData name="Sharan sanjay Shirodkar" userId="9198ca17-68b7-4701-8f58-d3d3ce35f76b" providerId="ADAL" clId="{D2CFD562-7423-4F2F-84E9-D45B85BF6D92}" dt="2022-07-31T04:56:29.004" v="1490" actId="20577"/>
          <ac:spMkLst>
            <pc:docMk/>
            <pc:sldMk cId="2171515834" sldId="269"/>
            <ac:spMk id="2" creationId="{49069376-7B38-1158-CB68-D03B3F91C428}"/>
          </ac:spMkLst>
        </pc:spChg>
        <pc:picChg chg="add mod">
          <ac:chgData name="Sharan sanjay Shirodkar" userId="9198ca17-68b7-4701-8f58-d3d3ce35f76b" providerId="ADAL" clId="{D2CFD562-7423-4F2F-84E9-D45B85BF6D92}" dt="2022-07-31T04:56:14.567" v="1489" actId="1076"/>
          <ac:picMkLst>
            <pc:docMk/>
            <pc:sldMk cId="2171515834" sldId="269"/>
            <ac:picMk id="4" creationId="{6E276D24-2306-5074-C524-CE031D75EA72}"/>
          </ac:picMkLst>
        </pc:picChg>
        <pc:picChg chg="del">
          <ac:chgData name="Sharan sanjay Shirodkar" userId="9198ca17-68b7-4701-8f58-d3d3ce35f76b" providerId="ADAL" clId="{D2CFD562-7423-4F2F-84E9-D45B85BF6D92}" dt="2022-07-31T04:53:57.114" v="1475" actId="478"/>
          <ac:picMkLst>
            <pc:docMk/>
            <pc:sldMk cId="2171515834" sldId="269"/>
            <ac:picMk id="10" creationId="{5AEB6BF8-40D7-DAA5-56F8-CB8D43ACF93E}"/>
          </ac:picMkLst>
        </pc:picChg>
      </pc:sldChg>
      <pc:sldChg chg="addSp delSp modSp add mod">
        <pc:chgData name="Sharan sanjay Shirodkar" userId="9198ca17-68b7-4701-8f58-d3d3ce35f76b" providerId="ADAL" clId="{D2CFD562-7423-4F2F-84E9-D45B85BF6D92}" dt="2022-07-31T05:01:19.182" v="1619" actId="1076"/>
        <pc:sldMkLst>
          <pc:docMk/>
          <pc:sldMk cId="3262874128" sldId="270"/>
        </pc:sldMkLst>
        <pc:spChg chg="mod">
          <ac:chgData name="Sharan sanjay Shirodkar" userId="9198ca17-68b7-4701-8f58-d3d3ce35f76b" providerId="ADAL" clId="{D2CFD562-7423-4F2F-84E9-D45B85BF6D92}" dt="2022-07-31T04:58:27.370" v="1512" actId="20577"/>
          <ac:spMkLst>
            <pc:docMk/>
            <pc:sldMk cId="3262874128" sldId="270"/>
            <ac:spMk id="2" creationId="{49069376-7B38-1158-CB68-D03B3F91C428}"/>
          </ac:spMkLst>
        </pc:spChg>
        <pc:picChg chg="del">
          <ac:chgData name="Sharan sanjay Shirodkar" userId="9198ca17-68b7-4701-8f58-d3d3ce35f76b" providerId="ADAL" clId="{D2CFD562-7423-4F2F-84E9-D45B85BF6D92}" dt="2022-07-31T04:57:33.494" v="1493" actId="478"/>
          <ac:picMkLst>
            <pc:docMk/>
            <pc:sldMk cId="3262874128" sldId="270"/>
            <ac:picMk id="4" creationId="{6E276D24-2306-5074-C524-CE031D75EA72}"/>
          </ac:picMkLst>
        </pc:picChg>
        <pc:picChg chg="add mod">
          <ac:chgData name="Sharan sanjay Shirodkar" userId="9198ca17-68b7-4701-8f58-d3d3ce35f76b" providerId="ADAL" clId="{D2CFD562-7423-4F2F-84E9-D45B85BF6D92}" dt="2022-07-31T05:01:19.182" v="1619" actId="1076"/>
          <ac:picMkLst>
            <pc:docMk/>
            <pc:sldMk cId="3262874128" sldId="270"/>
            <ac:picMk id="5" creationId="{9DE044DB-ABAD-9433-8A46-A92FA773F676}"/>
          </ac:picMkLst>
        </pc:picChg>
      </pc:sldChg>
      <pc:sldChg chg="addSp delSp modSp add mod">
        <pc:chgData name="Sharan sanjay Shirodkar" userId="9198ca17-68b7-4701-8f58-d3d3ce35f76b" providerId="ADAL" clId="{D2CFD562-7423-4F2F-84E9-D45B85BF6D92}" dt="2022-07-31T05:02:37.334" v="1626" actId="1076"/>
        <pc:sldMkLst>
          <pc:docMk/>
          <pc:sldMk cId="4016722721" sldId="271"/>
        </pc:sldMkLst>
        <pc:spChg chg="mod">
          <ac:chgData name="Sharan sanjay Shirodkar" userId="9198ca17-68b7-4701-8f58-d3d3ce35f76b" providerId="ADAL" clId="{D2CFD562-7423-4F2F-84E9-D45B85BF6D92}" dt="2022-07-31T05:01:32.232" v="1620" actId="108"/>
          <ac:spMkLst>
            <pc:docMk/>
            <pc:sldMk cId="4016722721" sldId="271"/>
            <ac:spMk id="2" creationId="{49069376-7B38-1158-CB68-D03B3F91C428}"/>
          </ac:spMkLst>
        </pc:spChg>
        <pc:picChg chg="add mod">
          <ac:chgData name="Sharan sanjay Shirodkar" userId="9198ca17-68b7-4701-8f58-d3d3ce35f76b" providerId="ADAL" clId="{D2CFD562-7423-4F2F-84E9-D45B85BF6D92}" dt="2022-07-31T05:02:37.334" v="1626" actId="1076"/>
          <ac:picMkLst>
            <pc:docMk/>
            <pc:sldMk cId="4016722721" sldId="271"/>
            <ac:picMk id="4" creationId="{85D5F643-F995-A3E3-651D-A7A176615921}"/>
          </ac:picMkLst>
        </pc:picChg>
        <pc:picChg chg="del">
          <ac:chgData name="Sharan sanjay Shirodkar" userId="9198ca17-68b7-4701-8f58-d3d3ce35f76b" providerId="ADAL" clId="{D2CFD562-7423-4F2F-84E9-D45B85BF6D92}" dt="2022-07-31T05:01:08.276" v="1618" actId="478"/>
          <ac:picMkLst>
            <pc:docMk/>
            <pc:sldMk cId="4016722721" sldId="271"/>
            <ac:picMk id="5" creationId="{9DE044DB-ABAD-9433-8A46-A92FA773F676}"/>
          </ac:picMkLst>
        </pc:picChg>
      </pc:sldChg>
      <pc:sldChg chg="addSp delSp modSp add mod">
        <pc:chgData name="Sharan sanjay Shirodkar" userId="9198ca17-68b7-4701-8f58-d3d3ce35f76b" providerId="ADAL" clId="{D2CFD562-7423-4F2F-84E9-D45B85BF6D92}" dt="2022-07-31T05:26:44.487" v="1769" actId="20577"/>
        <pc:sldMkLst>
          <pc:docMk/>
          <pc:sldMk cId="1252127064" sldId="272"/>
        </pc:sldMkLst>
        <pc:spChg chg="mod">
          <ac:chgData name="Sharan sanjay Shirodkar" userId="9198ca17-68b7-4701-8f58-d3d3ce35f76b" providerId="ADAL" clId="{D2CFD562-7423-4F2F-84E9-D45B85BF6D92}" dt="2022-07-31T05:26:44.487" v="1769" actId="20577"/>
          <ac:spMkLst>
            <pc:docMk/>
            <pc:sldMk cId="1252127064" sldId="272"/>
            <ac:spMk id="2" creationId="{49069376-7B38-1158-CB68-D03B3F91C428}"/>
          </ac:spMkLst>
        </pc:spChg>
        <pc:picChg chg="del">
          <ac:chgData name="Sharan sanjay Shirodkar" userId="9198ca17-68b7-4701-8f58-d3d3ce35f76b" providerId="ADAL" clId="{D2CFD562-7423-4F2F-84E9-D45B85BF6D92}" dt="2022-07-31T05:13:36.794" v="1628" actId="478"/>
          <ac:picMkLst>
            <pc:docMk/>
            <pc:sldMk cId="1252127064" sldId="272"/>
            <ac:picMk id="4" creationId="{85D5F643-F995-A3E3-651D-A7A176615921}"/>
          </ac:picMkLst>
        </pc:picChg>
        <pc:picChg chg="add del mod">
          <ac:chgData name="Sharan sanjay Shirodkar" userId="9198ca17-68b7-4701-8f58-d3d3ce35f76b" providerId="ADAL" clId="{D2CFD562-7423-4F2F-84E9-D45B85BF6D92}" dt="2022-07-31T05:22:07.993" v="1717" actId="478"/>
          <ac:picMkLst>
            <pc:docMk/>
            <pc:sldMk cId="1252127064" sldId="272"/>
            <ac:picMk id="5" creationId="{8AB2D6F6-6248-7BBA-FB36-F235EFADF397}"/>
          </ac:picMkLst>
        </pc:picChg>
        <pc:picChg chg="add mod">
          <ac:chgData name="Sharan sanjay Shirodkar" userId="9198ca17-68b7-4701-8f58-d3d3ce35f76b" providerId="ADAL" clId="{D2CFD562-7423-4F2F-84E9-D45B85BF6D92}" dt="2022-07-31T05:22:29.857" v="1721" actId="1076"/>
          <ac:picMkLst>
            <pc:docMk/>
            <pc:sldMk cId="1252127064" sldId="272"/>
            <ac:picMk id="7" creationId="{80758CA3-47D0-CCA3-C9B5-129E739487C8}"/>
          </ac:picMkLst>
        </pc:picChg>
      </pc:sldChg>
      <pc:sldChg chg="addSp delSp modSp add del mod ord">
        <pc:chgData name="Sharan sanjay Shirodkar" userId="9198ca17-68b7-4701-8f58-d3d3ce35f76b" providerId="ADAL" clId="{D2CFD562-7423-4F2F-84E9-D45B85BF6D92}" dt="2022-07-31T05:51:22.977" v="1809" actId="47"/>
        <pc:sldMkLst>
          <pc:docMk/>
          <pc:sldMk cId="136124780" sldId="273"/>
        </pc:sldMkLst>
        <pc:spChg chg="mod">
          <ac:chgData name="Sharan sanjay Shirodkar" userId="9198ca17-68b7-4701-8f58-d3d3ce35f76b" providerId="ADAL" clId="{D2CFD562-7423-4F2F-84E9-D45B85BF6D92}" dt="2022-07-31T05:30:49.657" v="1800" actId="26606"/>
          <ac:spMkLst>
            <pc:docMk/>
            <pc:sldMk cId="136124780" sldId="273"/>
            <ac:spMk id="2" creationId="{49069376-7B38-1158-CB68-D03B3F91C428}"/>
          </ac:spMkLst>
        </pc:spChg>
        <pc:spChg chg="add">
          <ac:chgData name="Sharan sanjay Shirodkar" userId="9198ca17-68b7-4701-8f58-d3d3ce35f76b" providerId="ADAL" clId="{D2CFD562-7423-4F2F-84E9-D45B85BF6D92}" dt="2022-07-31T05:30:49.657" v="1800" actId="26606"/>
          <ac:spMkLst>
            <pc:docMk/>
            <pc:sldMk cId="136124780" sldId="273"/>
            <ac:spMk id="12" creationId="{D4771268-CB57-404A-9271-370EB28F6090}"/>
          </ac:spMkLst>
        </pc:spChg>
        <pc:picChg chg="del">
          <ac:chgData name="Sharan sanjay Shirodkar" userId="9198ca17-68b7-4701-8f58-d3d3ce35f76b" providerId="ADAL" clId="{D2CFD562-7423-4F2F-84E9-D45B85BF6D92}" dt="2022-07-31T05:19:26.809" v="1642" actId="478"/>
          <ac:picMkLst>
            <pc:docMk/>
            <pc:sldMk cId="136124780" sldId="273"/>
            <ac:picMk id="4" creationId="{85D5F643-F995-A3E3-651D-A7A176615921}"/>
          </ac:picMkLst>
        </pc:picChg>
        <pc:picChg chg="add del">
          <ac:chgData name="Sharan sanjay Shirodkar" userId="9198ca17-68b7-4701-8f58-d3d3ce35f76b" providerId="ADAL" clId="{D2CFD562-7423-4F2F-84E9-D45B85BF6D92}" dt="2022-07-31T05:19:30.977" v="1644" actId="22"/>
          <ac:picMkLst>
            <pc:docMk/>
            <pc:sldMk cId="136124780" sldId="273"/>
            <ac:picMk id="5" creationId="{E717B695-44E3-60E6-A94A-0E8BD79EEBB4}"/>
          </ac:picMkLst>
        </pc:picChg>
        <pc:picChg chg="add mod">
          <ac:chgData name="Sharan sanjay Shirodkar" userId="9198ca17-68b7-4701-8f58-d3d3ce35f76b" providerId="ADAL" clId="{D2CFD562-7423-4F2F-84E9-D45B85BF6D92}" dt="2022-07-31T05:30:49.657" v="1800" actId="26606"/>
          <ac:picMkLst>
            <pc:docMk/>
            <pc:sldMk cId="136124780" sldId="273"/>
            <ac:picMk id="7" creationId="{AFD6C667-8315-247E-5364-C3975363A4AE}"/>
          </ac:picMkLst>
        </pc:picChg>
      </pc:sldChg>
      <pc:sldChg chg="addSp delSp modSp add mod">
        <pc:chgData name="Sharan sanjay Shirodkar" userId="9198ca17-68b7-4701-8f58-d3d3ce35f76b" providerId="ADAL" clId="{D2CFD562-7423-4F2F-84E9-D45B85BF6D92}" dt="2022-07-31T05:21:14.004" v="1712" actId="1076"/>
        <pc:sldMkLst>
          <pc:docMk/>
          <pc:sldMk cId="1066535196" sldId="274"/>
        </pc:sldMkLst>
        <pc:spChg chg="mod">
          <ac:chgData name="Sharan sanjay Shirodkar" userId="9198ca17-68b7-4701-8f58-d3d3ce35f76b" providerId="ADAL" clId="{D2CFD562-7423-4F2F-84E9-D45B85BF6D92}" dt="2022-07-31T05:20:42.778" v="1705" actId="20577"/>
          <ac:spMkLst>
            <pc:docMk/>
            <pc:sldMk cId="1066535196" sldId="274"/>
            <ac:spMk id="2" creationId="{49069376-7B38-1158-CB68-D03B3F91C428}"/>
          </ac:spMkLst>
        </pc:spChg>
        <pc:picChg chg="add mod">
          <ac:chgData name="Sharan sanjay Shirodkar" userId="9198ca17-68b7-4701-8f58-d3d3ce35f76b" providerId="ADAL" clId="{D2CFD562-7423-4F2F-84E9-D45B85BF6D92}" dt="2022-07-31T05:21:14.004" v="1712" actId="1076"/>
          <ac:picMkLst>
            <pc:docMk/>
            <pc:sldMk cId="1066535196" sldId="274"/>
            <ac:picMk id="4" creationId="{C576BFA4-1E82-C080-0681-45B84869D0E2}"/>
          </ac:picMkLst>
        </pc:picChg>
        <pc:picChg chg="del">
          <ac:chgData name="Sharan sanjay Shirodkar" userId="9198ca17-68b7-4701-8f58-d3d3ce35f76b" providerId="ADAL" clId="{D2CFD562-7423-4F2F-84E9-D45B85BF6D92}" dt="2022-07-31T05:20:44.852" v="1706" actId="478"/>
          <ac:picMkLst>
            <pc:docMk/>
            <pc:sldMk cId="1066535196" sldId="274"/>
            <ac:picMk id="7" creationId="{AFD6C667-8315-247E-5364-C3975363A4AE}"/>
          </ac:picMkLst>
        </pc:picChg>
      </pc:sldChg>
      <pc:sldChg chg="addSp delSp modSp add mod">
        <pc:chgData name="Sharan sanjay Shirodkar" userId="9198ca17-68b7-4701-8f58-d3d3ce35f76b" providerId="ADAL" clId="{D2CFD562-7423-4F2F-84E9-D45B85BF6D92}" dt="2022-07-31T05:24:56.326" v="1736" actId="1076"/>
        <pc:sldMkLst>
          <pc:docMk/>
          <pc:sldMk cId="2746133908" sldId="275"/>
        </pc:sldMkLst>
        <pc:spChg chg="mod">
          <ac:chgData name="Sharan sanjay Shirodkar" userId="9198ca17-68b7-4701-8f58-d3d3ce35f76b" providerId="ADAL" clId="{D2CFD562-7423-4F2F-84E9-D45B85BF6D92}" dt="2022-07-31T05:24:31.234" v="1731" actId="20577"/>
          <ac:spMkLst>
            <pc:docMk/>
            <pc:sldMk cId="2746133908" sldId="275"/>
            <ac:spMk id="2" creationId="{49069376-7B38-1158-CB68-D03B3F91C428}"/>
          </ac:spMkLst>
        </pc:spChg>
        <pc:picChg chg="del">
          <ac:chgData name="Sharan sanjay Shirodkar" userId="9198ca17-68b7-4701-8f58-d3d3ce35f76b" providerId="ADAL" clId="{D2CFD562-7423-4F2F-84E9-D45B85BF6D92}" dt="2022-07-31T05:24:32.993" v="1732" actId="478"/>
          <ac:picMkLst>
            <pc:docMk/>
            <pc:sldMk cId="2746133908" sldId="275"/>
            <ac:picMk id="4" creationId="{C576BFA4-1E82-C080-0681-45B84869D0E2}"/>
          </ac:picMkLst>
        </pc:picChg>
        <pc:picChg chg="add mod">
          <ac:chgData name="Sharan sanjay Shirodkar" userId="9198ca17-68b7-4701-8f58-d3d3ce35f76b" providerId="ADAL" clId="{D2CFD562-7423-4F2F-84E9-D45B85BF6D92}" dt="2022-07-31T05:24:56.326" v="1736" actId="1076"/>
          <ac:picMkLst>
            <pc:docMk/>
            <pc:sldMk cId="2746133908" sldId="275"/>
            <ac:picMk id="5" creationId="{8992C570-B4E5-2FAE-8183-0F4A55233F47}"/>
          </ac:picMkLst>
        </pc:picChg>
      </pc:sldChg>
      <pc:sldChg chg="addSp delSp modSp add mod">
        <pc:chgData name="Sharan sanjay Shirodkar" userId="9198ca17-68b7-4701-8f58-d3d3ce35f76b" providerId="ADAL" clId="{D2CFD562-7423-4F2F-84E9-D45B85BF6D92}" dt="2022-07-31T05:26:14.719" v="1744" actId="1076"/>
        <pc:sldMkLst>
          <pc:docMk/>
          <pc:sldMk cId="3758367881" sldId="276"/>
        </pc:sldMkLst>
        <pc:spChg chg="mod">
          <ac:chgData name="Sharan sanjay Shirodkar" userId="9198ca17-68b7-4701-8f58-d3d3ce35f76b" providerId="ADAL" clId="{D2CFD562-7423-4F2F-84E9-D45B85BF6D92}" dt="2022-07-31T05:25:46.701" v="1739" actId="20577"/>
          <ac:spMkLst>
            <pc:docMk/>
            <pc:sldMk cId="3758367881" sldId="276"/>
            <ac:spMk id="2" creationId="{49069376-7B38-1158-CB68-D03B3F91C428}"/>
          </ac:spMkLst>
        </pc:spChg>
        <pc:picChg chg="add mod">
          <ac:chgData name="Sharan sanjay Shirodkar" userId="9198ca17-68b7-4701-8f58-d3d3ce35f76b" providerId="ADAL" clId="{D2CFD562-7423-4F2F-84E9-D45B85BF6D92}" dt="2022-07-31T05:26:14.719" v="1744" actId="1076"/>
          <ac:picMkLst>
            <pc:docMk/>
            <pc:sldMk cId="3758367881" sldId="276"/>
            <ac:picMk id="4" creationId="{55DB4ADE-D2E0-E664-89E3-F38E10758ECD}"/>
          </ac:picMkLst>
        </pc:picChg>
        <pc:picChg chg="del">
          <ac:chgData name="Sharan sanjay Shirodkar" userId="9198ca17-68b7-4701-8f58-d3d3ce35f76b" providerId="ADAL" clId="{D2CFD562-7423-4F2F-84E9-D45B85BF6D92}" dt="2022-07-31T05:25:48.273" v="1740" actId="478"/>
          <ac:picMkLst>
            <pc:docMk/>
            <pc:sldMk cId="3758367881" sldId="276"/>
            <ac:picMk id="5" creationId="{8992C570-B4E5-2FAE-8183-0F4A55233F47}"/>
          </ac:picMkLst>
        </pc:picChg>
      </pc:sldChg>
      <pc:sldChg chg="addSp delSp modSp add mod">
        <pc:chgData name="Sharan sanjay Shirodkar" userId="9198ca17-68b7-4701-8f58-d3d3ce35f76b" providerId="ADAL" clId="{D2CFD562-7423-4F2F-84E9-D45B85BF6D92}" dt="2022-07-31T05:27:37.824" v="1799" actId="1076"/>
        <pc:sldMkLst>
          <pc:docMk/>
          <pc:sldMk cId="3241878013" sldId="277"/>
        </pc:sldMkLst>
        <pc:spChg chg="mod">
          <ac:chgData name="Sharan sanjay Shirodkar" userId="9198ca17-68b7-4701-8f58-d3d3ce35f76b" providerId="ADAL" clId="{D2CFD562-7423-4F2F-84E9-D45B85BF6D92}" dt="2022-07-31T05:27:16.187" v="1794" actId="20577"/>
          <ac:spMkLst>
            <pc:docMk/>
            <pc:sldMk cId="3241878013" sldId="277"/>
            <ac:spMk id="2" creationId="{49069376-7B38-1158-CB68-D03B3F91C428}"/>
          </ac:spMkLst>
        </pc:spChg>
        <pc:picChg chg="del">
          <ac:chgData name="Sharan sanjay Shirodkar" userId="9198ca17-68b7-4701-8f58-d3d3ce35f76b" providerId="ADAL" clId="{D2CFD562-7423-4F2F-84E9-D45B85BF6D92}" dt="2022-07-31T05:27:17.725" v="1795" actId="478"/>
          <ac:picMkLst>
            <pc:docMk/>
            <pc:sldMk cId="3241878013" sldId="277"/>
            <ac:picMk id="4" creationId="{55DB4ADE-D2E0-E664-89E3-F38E10758ECD}"/>
          </ac:picMkLst>
        </pc:picChg>
        <pc:picChg chg="add mod">
          <ac:chgData name="Sharan sanjay Shirodkar" userId="9198ca17-68b7-4701-8f58-d3d3ce35f76b" providerId="ADAL" clId="{D2CFD562-7423-4F2F-84E9-D45B85BF6D92}" dt="2022-07-31T05:27:37.824" v="1799" actId="1076"/>
          <ac:picMkLst>
            <pc:docMk/>
            <pc:sldMk cId="3241878013" sldId="277"/>
            <ac:picMk id="5" creationId="{18A6E94E-8B33-4838-6AE7-7C5F6ABC0D5F}"/>
          </ac:picMkLst>
        </pc:picChg>
      </pc:sldChg>
      <pc:sldChg chg="addSp delSp modSp add mod ord">
        <pc:chgData name="Sharan sanjay Shirodkar" userId="9198ca17-68b7-4701-8f58-d3d3ce35f76b" providerId="ADAL" clId="{D2CFD562-7423-4F2F-84E9-D45B85BF6D92}" dt="2022-08-01T02:44:17.900" v="2628" actId="20577"/>
        <pc:sldMkLst>
          <pc:docMk/>
          <pc:sldMk cId="1459942306" sldId="278"/>
        </pc:sldMkLst>
        <pc:spChg chg="mod">
          <ac:chgData name="Sharan sanjay Shirodkar" userId="9198ca17-68b7-4701-8f58-d3d3ce35f76b" providerId="ADAL" clId="{D2CFD562-7423-4F2F-84E9-D45B85BF6D92}" dt="2022-07-31T05:51:31.961" v="1822" actId="20577"/>
          <ac:spMkLst>
            <pc:docMk/>
            <pc:sldMk cId="1459942306" sldId="278"/>
            <ac:spMk id="2" creationId="{49069376-7B38-1158-CB68-D03B3F91C428}"/>
          </ac:spMkLst>
        </pc:spChg>
        <pc:spChg chg="mod">
          <ac:chgData name="Sharan sanjay Shirodkar" userId="9198ca17-68b7-4701-8f58-d3d3ce35f76b" providerId="ADAL" clId="{D2CFD562-7423-4F2F-84E9-D45B85BF6D92}" dt="2022-08-01T02:44:17.900" v="2628" actId="20577"/>
          <ac:spMkLst>
            <pc:docMk/>
            <pc:sldMk cId="1459942306" sldId="278"/>
            <ac:spMk id="7" creationId="{FFBCCA4C-FBC2-FC26-2936-8116ACDEA2EF}"/>
          </ac:spMkLst>
        </pc:spChg>
        <pc:picChg chg="del">
          <ac:chgData name="Sharan sanjay Shirodkar" userId="9198ca17-68b7-4701-8f58-d3d3ce35f76b" providerId="ADAL" clId="{D2CFD562-7423-4F2F-84E9-D45B85BF6D92}" dt="2022-07-31T05:51:08.179" v="1805" actId="478"/>
          <ac:picMkLst>
            <pc:docMk/>
            <pc:sldMk cId="1459942306" sldId="278"/>
            <ac:picMk id="4" creationId="{C576BFA4-1E82-C080-0681-45B84869D0E2}"/>
          </ac:picMkLst>
        </pc:picChg>
        <pc:picChg chg="add mod">
          <ac:chgData name="Sharan sanjay Shirodkar" userId="9198ca17-68b7-4701-8f58-d3d3ce35f76b" providerId="ADAL" clId="{D2CFD562-7423-4F2F-84E9-D45B85BF6D92}" dt="2022-07-31T05:51:19.004" v="1808" actId="1076"/>
          <ac:picMkLst>
            <pc:docMk/>
            <pc:sldMk cId="1459942306" sldId="278"/>
            <ac:picMk id="5" creationId="{133A980B-6157-DFC9-265D-01ADE5AF02F2}"/>
          </ac:picMkLst>
        </pc:picChg>
      </pc:sldChg>
      <pc:sldChg chg="addSp delSp modSp add mod ord">
        <pc:chgData name="Sharan sanjay Shirodkar" userId="9198ca17-68b7-4701-8f58-d3d3ce35f76b" providerId="ADAL" clId="{D2CFD562-7423-4F2F-84E9-D45B85BF6D92}" dt="2022-07-31T18:22:34.052" v="1867" actId="1076"/>
        <pc:sldMkLst>
          <pc:docMk/>
          <pc:sldMk cId="3037218218" sldId="279"/>
        </pc:sldMkLst>
        <pc:spChg chg="mod">
          <ac:chgData name="Sharan sanjay Shirodkar" userId="9198ca17-68b7-4701-8f58-d3d3ce35f76b" providerId="ADAL" clId="{D2CFD562-7423-4F2F-84E9-D45B85BF6D92}" dt="2022-07-31T18:22:04.720" v="1863" actId="313"/>
          <ac:spMkLst>
            <pc:docMk/>
            <pc:sldMk cId="3037218218" sldId="279"/>
            <ac:spMk id="2" creationId="{49069376-7B38-1158-CB68-D03B3F91C428}"/>
          </ac:spMkLst>
        </pc:spChg>
        <pc:picChg chg="add mod">
          <ac:chgData name="Sharan sanjay Shirodkar" userId="9198ca17-68b7-4701-8f58-d3d3ce35f76b" providerId="ADAL" clId="{D2CFD562-7423-4F2F-84E9-D45B85BF6D92}" dt="2022-07-31T18:22:34.052" v="1867" actId="1076"/>
          <ac:picMkLst>
            <pc:docMk/>
            <pc:sldMk cId="3037218218" sldId="279"/>
            <ac:picMk id="4" creationId="{147E3F4F-55EF-E26F-311D-5BA44009F6FA}"/>
          </ac:picMkLst>
        </pc:picChg>
        <pc:picChg chg="del">
          <ac:chgData name="Sharan sanjay Shirodkar" userId="9198ca17-68b7-4701-8f58-d3d3ce35f76b" providerId="ADAL" clId="{D2CFD562-7423-4F2F-84E9-D45B85BF6D92}" dt="2022-07-31T18:21:48.393" v="1862" actId="478"/>
          <ac:picMkLst>
            <pc:docMk/>
            <pc:sldMk cId="3037218218" sldId="279"/>
            <ac:picMk id="10" creationId="{5AEB6BF8-40D7-DAA5-56F8-CB8D43ACF93E}"/>
          </ac:picMkLst>
        </pc:picChg>
      </pc:sldChg>
      <pc:sldChg chg="addSp delSp modSp add mod">
        <pc:chgData name="Sharan sanjay Shirodkar" userId="9198ca17-68b7-4701-8f58-d3d3ce35f76b" providerId="ADAL" clId="{D2CFD562-7423-4F2F-84E9-D45B85BF6D92}" dt="2022-07-31T18:23:44.570" v="1892" actId="1076"/>
        <pc:sldMkLst>
          <pc:docMk/>
          <pc:sldMk cId="3494618688" sldId="280"/>
        </pc:sldMkLst>
        <pc:spChg chg="mod">
          <ac:chgData name="Sharan sanjay Shirodkar" userId="9198ca17-68b7-4701-8f58-d3d3ce35f76b" providerId="ADAL" clId="{D2CFD562-7423-4F2F-84E9-D45B85BF6D92}" dt="2022-07-31T18:23:07.247" v="1886" actId="27636"/>
          <ac:spMkLst>
            <pc:docMk/>
            <pc:sldMk cId="3494618688" sldId="280"/>
            <ac:spMk id="2" creationId="{49069376-7B38-1158-CB68-D03B3F91C428}"/>
          </ac:spMkLst>
        </pc:spChg>
        <pc:picChg chg="del">
          <ac:chgData name="Sharan sanjay Shirodkar" userId="9198ca17-68b7-4701-8f58-d3d3ce35f76b" providerId="ADAL" clId="{D2CFD562-7423-4F2F-84E9-D45B85BF6D92}" dt="2022-07-31T18:23:09.636" v="1887" actId="478"/>
          <ac:picMkLst>
            <pc:docMk/>
            <pc:sldMk cId="3494618688" sldId="280"/>
            <ac:picMk id="4" creationId="{147E3F4F-55EF-E26F-311D-5BA44009F6FA}"/>
          </ac:picMkLst>
        </pc:picChg>
        <pc:picChg chg="add mod">
          <ac:chgData name="Sharan sanjay Shirodkar" userId="9198ca17-68b7-4701-8f58-d3d3ce35f76b" providerId="ADAL" clId="{D2CFD562-7423-4F2F-84E9-D45B85BF6D92}" dt="2022-07-31T18:23:44.570" v="1892" actId="1076"/>
          <ac:picMkLst>
            <pc:docMk/>
            <pc:sldMk cId="3494618688" sldId="280"/>
            <ac:picMk id="5" creationId="{88639C5D-235E-90F6-D5E0-81C4FAAB9143}"/>
          </ac:picMkLst>
        </pc:picChg>
      </pc:sldChg>
      <pc:sldChg chg="delSp modSp add del mod ord">
        <pc:chgData name="Sharan sanjay Shirodkar" userId="9198ca17-68b7-4701-8f58-d3d3ce35f76b" providerId="ADAL" clId="{D2CFD562-7423-4F2F-84E9-D45B85BF6D92}" dt="2022-07-31T18:29:28.192" v="1975" actId="2696"/>
        <pc:sldMkLst>
          <pc:docMk/>
          <pc:sldMk cId="4116711582" sldId="281"/>
        </pc:sldMkLst>
        <pc:spChg chg="mod">
          <ac:chgData name="Sharan sanjay Shirodkar" userId="9198ca17-68b7-4701-8f58-d3d3ce35f76b" providerId="ADAL" clId="{D2CFD562-7423-4F2F-84E9-D45B85BF6D92}" dt="2022-07-31T18:24:41.647" v="1914" actId="20577"/>
          <ac:spMkLst>
            <pc:docMk/>
            <pc:sldMk cId="4116711582" sldId="281"/>
            <ac:spMk id="2" creationId="{49069376-7B38-1158-CB68-D03B3F91C428}"/>
          </ac:spMkLst>
        </pc:spChg>
        <pc:picChg chg="del">
          <ac:chgData name="Sharan sanjay Shirodkar" userId="9198ca17-68b7-4701-8f58-d3d3ce35f76b" providerId="ADAL" clId="{D2CFD562-7423-4F2F-84E9-D45B85BF6D92}" dt="2022-07-31T18:24:43.385" v="1915" actId="478"/>
          <ac:picMkLst>
            <pc:docMk/>
            <pc:sldMk cId="4116711582" sldId="281"/>
            <ac:picMk id="4" creationId="{147E3F4F-55EF-E26F-311D-5BA44009F6FA}"/>
          </ac:picMkLst>
        </pc:picChg>
      </pc:sldChg>
      <pc:sldChg chg="addSp delSp modSp add mod">
        <pc:chgData name="Sharan sanjay Shirodkar" userId="9198ca17-68b7-4701-8f58-d3d3ce35f76b" providerId="ADAL" clId="{D2CFD562-7423-4F2F-84E9-D45B85BF6D92}" dt="2022-07-31T18:29:09.753" v="1973" actId="20577"/>
        <pc:sldMkLst>
          <pc:docMk/>
          <pc:sldMk cId="16158388" sldId="282"/>
        </pc:sldMkLst>
        <pc:spChg chg="add del mod">
          <ac:chgData name="Sharan sanjay Shirodkar" userId="9198ca17-68b7-4701-8f58-d3d3ce35f76b" providerId="ADAL" clId="{D2CFD562-7423-4F2F-84E9-D45B85BF6D92}" dt="2022-07-31T18:29:09.753" v="1973" actId="20577"/>
          <ac:spMkLst>
            <pc:docMk/>
            <pc:sldMk cId="16158388" sldId="282"/>
            <ac:spMk id="2" creationId="{49069376-7B38-1158-CB68-D03B3F91C428}"/>
          </ac:spMkLst>
        </pc:spChg>
        <pc:spChg chg="add del mod">
          <ac:chgData name="Sharan sanjay Shirodkar" userId="9198ca17-68b7-4701-8f58-d3d3ce35f76b" providerId="ADAL" clId="{D2CFD562-7423-4F2F-84E9-D45B85BF6D92}" dt="2022-07-31T18:27:47.870" v="1956" actId="478"/>
          <ac:spMkLst>
            <pc:docMk/>
            <pc:sldMk cId="16158388" sldId="282"/>
            <ac:spMk id="6" creationId="{C794F02F-3E87-2B8C-E0DB-A75F3A6E5D50}"/>
          </ac:spMkLst>
        </pc:spChg>
        <pc:picChg chg="add del mod">
          <ac:chgData name="Sharan sanjay Shirodkar" userId="9198ca17-68b7-4701-8f58-d3d3ce35f76b" providerId="ADAL" clId="{D2CFD562-7423-4F2F-84E9-D45B85BF6D92}" dt="2022-07-31T18:27:10.126" v="1944" actId="22"/>
          <ac:picMkLst>
            <pc:docMk/>
            <pc:sldMk cId="16158388" sldId="282"/>
            <ac:picMk id="4" creationId="{EABB4E3F-7B3F-7042-3615-D7068068C9B8}"/>
          </ac:picMkLst>
        </pc:picChg>
        <pc:picChg chg="add mod">
          <ac:chgData name="Sharan sanjay Shirodkar" userId="9198ca17-68b7-4701-8f58-d3d3ce35f76b" providerId="ADAL" clId="{D2CFD562-7423-4F2F-84E9-D45B85BF6D92}" dt="2022-07-31T18:28:43.001" v="1968" actId="1076"/>
          <ac:picMkLst>
            <pc:docMk/>
            <pc:sldMk cId="16158388" sldId="282"/>
            <ac:picMk id="8" creationId="{8A3AED3B-1AE6-3F97-23EE-4B9B807E73B7}"/>
          </ac:picMkLst>
        </pc:picChg>
      </pc:sldChg>
      <pc:sldChg chg="addSp delSp modSp add mod ord">
        <pc:chgData name="Sharan sanjay Shirodkar" userId="9198ca17-68b7-4701-8f58-d3d3ce35f76b" providerId="ADAL" clId="{D2CFD562-7423-4F2F-84E9-D45B85BF6D92}" dt="2022-07-31T23:42:20.166" v="2022"/>
        <pc:sldMkLst>
          <pc:docMk/>
          <pc:sldMk cId="2078872472" sldId="283"/>
        </pc:sldMkLst>
        <pc:spChg chg="mod">
          <ac:chgData name="Sharan sanjay Shirodkar" userId="9198ca17-68b7-4701-8f58-d3d3ce35f76b" providerId="ADAL" clId="{D2CFD562-7423-4F2F-84E9-D45B85BF6D92}" dt="2022-07-31T23:42:20.166" v="2022"/>
          <ac:spMkLst>
            <pc:docMk/>
            <pc:sldMk cId="2078872472" sldId="283"/>
            <ac:spMk id="2" creationId="{49069376-7B38-1158-CB68-D03B3F91C428}"/>
          </ac:spMkLst>
        </pc:spChg>
        <pc:picChg chg="add del mod">
          <ac:chgData name="Sharan sanjay Shirodkar" userId="9198ca17-68b7-4701-8f58-d3d3ce35f76b" providerId="ADAL" clId="{D2CFD562-7423-4F2F-84E9-D45B85BF6D92}" dt="2022-07-31T23:42:14.398" v="2020" actId="478"/>
          <ac:picMkLst>
            <pc:docMk/>
            <pc:sldMk cId="2078872472" sldId="283"/>
            <ac:picMk id="4" creationId="{CB101988-0DD6-FFA9-64AF-3F57C119A1B9}"/>
          </ac:picMkLst>
        </pc:picChg>
      </pc:sldChg>
      <pc:sldChg chg="addSp delSp modSp add del mod">
        <pc:chgData name="Sharan sanjay Shirodkar" userId="9198ca17-68b7-4701-8f58-d3d3ce35f76b" providerId="ADAL" clId="{D2CFD562-7423-4F2F-84E9-D45B85BF6D92}" dt="2022-07-31T18:27:03.343" v="1940" actId="2890"/>
        <pc:sldMkLst>
          <pc:docMk/>
          <pc:sldMk cId="2326169285" sldId="283"/>
        </pc:sldMkLst>
        <pc:spChg chg="mod">
          <ac:chgData name="Sharan sanjay Shirodkar" userId="9198ca17-68b7-4701-8f58-d3d3ce35f76b" providerId="ADAL" clId="{D2CFD562-7423-4F2F-84E9-D45B85BF6D92}" dt="2022-07-31T18:27:02.227" v="1939" actId="20577"/>
          <ac:spMkLst>
            <pc:docMk/>
            <pc:sldMk cId="2326169285" sldId="283"/>
            <ac:spMk id="2" creationId="{49069376-7B38-1158-CB68-D03B3F91C428}"/>
          </ac:spMkLst>
        </pc:spChg>
        <pc:picChg chg="add del">
          <ac:chgData name="Sharan sanjay Shirodkar" userId="9198ca17-68b7-4701-8f58-d3d3ce35f76b" providerId="ADAL" clId="{D2CFD562-7423-4F2F-84E9-D45B85BF6D92}" dt="2022-07-31T18:27:01.390" v="1938" actId="478"/>
          <ac:picMkLst>
            <pc:docMk/>
            <pc:sldMk cId="2326169285" sldId="283"/>
            <ac:picMk id="4" creationId="{EABB4E3F-7B3F-7042-3615-D7068068C9B8}"/>
          </ac:picMkLst>
        </pc:picChg>
      </pc:sldChg>
      <pc:sldChg chg="addSp delSp modSp add mod">
        <pc:chgData name="Sharan sanjay Shirodkar" userId="9198ca17-68b7-4701-8f58-d3d3ce35f76b" providerId="ADAL" clId="{D2CFD562-7423-4F2F-84E9-D45B85BF6D92}" dt="2022-07-31T23:43:07.773" v="2029" actId="1076"/>
        <pc:sldMkLst>
          <pc:docMk/>
          <pc:sldMk cId="2909735556" sldId="284"/>
        </pc:sldMkLst>
        <pc:spChg chg="mod">
          <ac:chgData name="Sharan sanjay Shirodkar" userId="9198ca17-68b7-4701-8f58-d3d3ce35f76b" providerId="ADAL" clId="{D2CFD562-7423-4F2F-84E9-D45B85BF6D92}" dt="2022-07-31T23:42:39.271" v="2026" actId="27636"/>
          <ac:spMkLst>
            <pc:docMk/>
            <pc:sldMk cId="2909735556" sldId="284"/>
            <ac:spMk id="2" creationId="{49069376-7B38-1158-CB68-D03B3F91C428}"/>
          </ac:spMkLst>
        </pc:spChg>
        <pc:picChg chg="del">
          <ac:chgData name="Sharan sanjay Shirodkar" userId="9198ca17-68b7-4701-8f58-d3d3ce35f76b" providerId="ADAL" clId="{D2CFD562-7423-4F2F-84E9-D45B85BF6D92}" dt="2022-07-31T23:41:09.644" v="2010" actId="478"/>
          <ac:picMkLst>
            <pc:docMk/>
            <pc:sldMk cId="2909735556" sldId="284"/>
            <ac:picMk id="4" creationId="{CB101988-0DD6-FFA9-64AF-3F57C119A1B9}"/>
          </ac:picMkLst>
        </pc:picChg>
        <pc:picChg chg="add mod">
          <ac:chgData name="Sharan sanjay Shirodkar" userId="9198ca17-68b7-4701-8f58-d3d3ce35f76b" providerId="ADAL" clId="{D2CFD562-7423-4F2F-84E9-D45B85BF6D92}" dt="2022-07-31T23:43:07.773" v="2029" actId="1076"/>
          <ac:picMkLst>
            <pc:docMk/>
            <pc:sldMk cId="2909735556" sldId="284"/>
            <ac:picMk id="5" creationId="{75FACA66-0271-2BEF-0335-CA645CBFE6E5}"/>
          </ac:picMkLst>
        </pc:picChg>
      </pc:sldChg>
      <pc:sldChg chg="addSp delSp modSp add mod">
        <pc:chgData name="Sharan sanjay Shirodkar" userId="9198ca17-68b7-4701-8f58-d3d3ce35f76b" providerId="ADAL" clId="{D2CFD562-7423-4F2F-84E9-D45B85BF6D92}" dt="2022-07-31T23:44:00.066" v="2044" actId="20577"/>
        <pc:sldMkLst>
          <pc:docMk/>
          <pc:sldMk cId="2762717041" sldId="285"/>
        </pc:sldMkLst>
        <pc:spChg chg="mod">
          <ac:chgData name="Sharan sanjay Shirodkar" userId="9198ca17-68b7-4701-8f58-d3d3ce35f76b" providerId="ADAL" clId="{D2CFD562-7423-4F2F-84E9-D45B85BF6D92}" dt="2022-07-31T23:44:00.066" v="2044" actId="20577"/>
          <ac:spMkLst>
            <pc:docMk/>
            <pc:sldMk cId="2762717041" sldId="285"/>
            <ac:spMk id="2" creationId="{49069376-7B38-1158-CB68-D03B3F91C428}"/>
          </ac:spMkLst>
        </pc:spChg>
        <pc:picChg chg="add mod">
          <ac:chgData name="Sharan sanjay Shirodkar" userId="9198ca17-68b7-4701-8f58-d3d3ce35f76b" providerId="ADAL" clId="{D2CFD562-7423-4F2F-84E9-D45B85BF6D92}" dt="2022-07-31T23:43:56.198" v="2043" actId="1076"/>
          <ac:picMkLst>
            <pc:docMk/>
            <pc:sldMk cId="2762717041" sldId="285"/>
            <ac:picMk id="4" creationId="{F14E1794-8EBD-099B-C59C-0272EA1B4380}"/>
          </ac:picMkLst>
        </pc:picChg>
        <pc:picChg chg="del">
          <ac:chgData name="Sharan sanjay Shirodkar" userId="9198ca17-68b7-4701-8f58-d3d3ce35f76b" providerId="ADAL" clId="{D2CFD562-7423-4F2F-84E9-D45B85BF6D92}" dt="2022-07-31T23:43:37.306" v="2040" actId="478"/>
          <ac:picMkLst>
            <pc:docMk/>
            <pc:sldMk cId="2762717041" sldId="285"/>
            <ac:picMk id="5" creationId="{75FACA66-0271-2BEF-0335-CA645CBFE6E5}"/>
          </ac:picMkLst>
        </pc:picChg>
      </pc:sldChg>
      <pc:sldChg chg="addSp delSp modSp add mod">
        <pc:chgData name="Sharan sanjay Shirodkar" userId="9198ca17-68b7-4701-8f58-d3d3ce35f76b" providerId="ADAL" clId="{D2CFD562-7423-4F2F-84E9-D45B85BF6D92}" dt="2022-07-31T23:44:40.650" v="2065" actId="1076"/>
        <pc:sldMkLst>
          <pc:docMk/>
          <pc:sldMk cId="975158434" sldId="286"/>
        </pc:sldMkLst>
        <pc:spChg chg="mod">
          <ac:chgData name="Sharan sanjay Shirodkar" userId="9198ca17-68b7-4701-8f58-d3d3ce35f76b" providerId="ADAL" clId="{D2CFD562-7423-4F2F-84E9-D45B85BF6D92}" dt="2022-07-31T23:44:17.910" v="2061" actId="20577"/>
          <ac:spMkLst>
            <pc:docMk/>
            <pc:sldMk cId="975158434" sldId="286"/>
            <ac:spMk id="2" creationId="{49069376-7B38-1158-CB68-D03B3F91C428}"/>
          </ac:spMkLst>
        </pc:spChg>
        <pc:picChg chg="del">
          <ac:chgData name="Sharan sanjay Shirodkar" userId="9198ca17-68b7-4701-8f58-d3d3ce35f76b" providerId="ADAL" clId="{D2CFD562-7423-4F2F-84E9-D45B85BF6D92}" dt="2022-07-31T23:44:20.105" v="2062" actId="478"/>
          <ac:picMkLst>
            <pc:docMk/>
            <pc:sldMk cId="975158434" sldId="286"/>
            <ac:picMk id="4" creationId="{F14E1794-8EBD-099B-C59C-0272EA1B4380}"/>
          </ac:picMkLst>
        </pc:picChg>
        <pc:picChg chg="add mod">
          <ac:chgData name="Sharan sanjay Shirodkar" userId="9198ca17-68b7-4701-8f58-d3d3ce35f76b" providerId="ADAL" clId="{D2CFD562-7423-4F2F-84E9-D45B85BF6D92}" dt="2022-07-31T23:44:40.650" v="2065" actId="1076"/>
          <ac:picMkLst>
            <pc:docMk/>
            <pc:sldMk cId="975158434" sldId="286"/>
            <ac:picMk id="5" creationId="{255E4B14-A64C-F402-2D45-92B7748640DC}"/>
          </ac:picMkLst>
        </pc:picChg>
      </pc:sldChg>
      <pc:sldChg chg="addSp delSp modSp add mod">
        <pc:chgData name="Sharan sanjay Shirodkar" userId="9198ca17-68b7-4701-8f58-d3d3ce35f76b" providerId="ADAL" clId="{D2CFD562-7423-4F2F-84E9-D45B85BF6D92}" dt="2022-07-31T23:46:08.926" v="2084" actId="27636"/>
        <pc:sldMkLst>
          <pc:docMk/>
          <pc:sldMk cId="3822765618" sldId="287"/>
        </pc:sldMkLst>
        <pc:spChg chg="mod">
          <ac:chgData name="Sharan sanjay Shirodkar" userId="9198ca17-68b7-4701-8f58-d3d3ce35f76b" providerId="ADAL" clId="{D2CFD562-7423-4F2F-84E9-D45B85BF6D92}" dt="2022-07-31T23:46:08.926" v="2084" actId="27636"/>
          <ac:spMkLst>
            <pc:docMk/>
            <pc:sldMk cId="3822765618" sldId="287"/>
            <ac:spMk id="2" creationId="{49069376-7B38-1158-CB68-D03B3F91C428}"/>
          </ac:spMkLst>
        </pc:spChg>
        <pc:picChg chg="add mod">
          <ac:chgData name="Sharan sanjay Shirodkar" userId="9198ca17-68b7-4701-8f58-d3d3ce35f76b" providerId="ADAL" clId="{D2CFD562-7423-4F2F-84E9-D45B85BF6D92}" dt="2022-07-31T23:45:36.625" v="2078" actId="1076"/>
          <ac:picMkLst>
            <pc:docMk/>
            <pc:sldMk cId="3822765618" sldId="287"/>
            <ac:picMk id="4" creationId="{C18DD50D-011C-8798-108E-C39DA0BB48F8}"/>
          </ac:picMkLst>
        </pc:picChg>
        <pc:picChg chg="del">
          <ac:chgData name="Sharan sanjay Shirodkar" userId="9198ca17-68b7-4701-8f58-d3d3ce35f76b" providerId="ADAL" clId="{D2CFD562-7423-4F2F-84E9-D45B85BF6D92}" dt="2022-07-31T23:45:15.649" v="2075" actId="478"/>
          <ac:picMkLst>
            <pc:docMk/>
            <pc:sldMk cId="3822765618" sldId="287"/>
            <ac:picMk id="5" creationId="{255E4B14-A64C-F402-2D45-92B7748640DC}"/>
          </ac:picMkLst>
        </pc:picChg>
      </pc:sldChg>
      <pc:sldChg chg="addSp delSp modSp add mod">
        <pc:chgData name="Sharan sanjay Shirodkar" userId="9198ca17-68b7-4701-8f58-d3d3ce35f76b" providerId="ADAL" clId="{D2CFD562-7423-4F2F-84E9-D45B85BF6D92}" dt="2022-07-31T23:47:12.061" v="2099" actId="1076"/>
        <pc:sldMkLst>
          <pc:docMk/>
          <pc:sldMk cId="925260989" sldId="288"/>
        </pc:sldMkLst>
        <pc:spChg chg="mod">
          <ac:chgData name="Sharan sanjay Shirodkar" userId="9198ca17-68b7-4701-8f58-d3d3ce35f76b" providerId="ADAL" clId="{D2CFD562-7423-4F2F-84E9-D45B85BF6D92}" dt="2022-07-31T23:46:50.030" v="2096" actId="20577"/>
          <ac:spMkLst>
            <pc:docMk/>
            <pc:sldMk cId="925260989" sldId="288"/>
            <ac:spMk id="2" creationId="{49069376-7B38-1158-CB68-D03B3F91C428}"/>
          </ac:spMkLst>
        </pc:spChg>
        <pc:picChg chg="del">
          <ac:chgData name="Sharan sanjay Shirodkar" userId="9198ca17-68b7-4701-8f58-d3d3ce35f76b" providerId="ADAL" clId="{D2CFD562-7423-4F2F-84E9-D45B85BF6D92}" dt="2022-07-31T23:46:43.874" v="2094" actId="478"/>
          <ac:picMkLst>
            <pc:docMk/>
            <pc:sldMk cId="925260989" sldId="288"/>
            <ac:picMk id="4" creationId="{C18DD50D-011C-8798-108E-C39DA0BB48F8}"/>
          </ac:picMkLst>
        </pc:picChg>
        <pc:picChg chg="add mod">
          <ac:chgData name="Sharan sanjay Shirodkar" userId="9198ca17-68b7-4701-8f58-d3d3ce35f76b" providerId="ADAL" clId="{D2CFD562-7423-4F2F-84E9-D45B85BF6D92}" dt="2022-07-31T23:47:12.061" v="2099" actId="1076"/>
          <ac:picMkLst>
            <pc:docMk/>
            <pc:sldMk cId="925260989" sldId="288"/>
            <ac:picMk id="5" creationId="{F8AD666E-53C6-1AAB-7A3F-BB71BAEB4222}"/>
          </ac:picMkLst>
        </pc:picChg>
      </pc:sldChg>
      <pc:sldChg chg="addSp delSp modSp add mod">
        <pc:chgData name="Sharan sanjay Shirodkar" userId="9198ca17-68b7-4701-8f58-d3d3ce35f76b" providerId="ADAL" clId="{D2CFD562-7423-4F2F-84E9-D45B85BF6D92}" dt="2022-07-31T23:48:10.318" v="2124" actId="1076"/>
        <pc:sldMkLst>
          <pc:docMk/>
          <pc:sldMk cId="2437236003" sldId="289"/>
        </pc:sldMkLst>
        <pc:spChg chg="mod">
          <ac:chgData name="Sharan sanjay Shirodkar" userId="9198ca17-68b7-4701-8f58-d3d3ce35f76b" providerId="ADAL" clId="{D2CFD562-7423-4F2F-84E9-D45B85BF6D92}" dt="2022-07-31T23:47:49.065" v="2121" actId="313"/>
          <ac:spMkLst>
            <pc:docMk/>
            <pc:sldMk cId="2437236003" sldId="289"/>
            <ac:spMk id="2" creationId="{49069376-7B38-1158-CB68-D03B3F91C428}"/>
          </ac:spMkLst>
        </pc:spChg>
        <pc:picChg chg="add mod">
          <ac:chgData name="Sharan sanjay Shirodkar" userId="9198ca17-68b7-4701-8f58-d3d3ce35f76b" providerId="ADAL" clId="{D2CFD562-7423-4F2F-84E9-D45B85BF6D92}" dt="2022-07-31T23:48:10.318" v="2124" actId="1076"/>
          <ac:picMkLst>
            <pc:docMk/>
            <pc:sldMk cId="2437236003" sldId="289"/>
            <ac:picMk id="4" creationId="{721F1D04-AD46-7780-B86E-F75EB52AAE14}"/>
          </ac:picMkLst>
        </pc:picChg>
        <pc:picChg chg="del">
          <ac:chgData name="Sharan sanjay Shirodkar" userId="9198ca17-68b7-4701-8f58-d3d3ce35f76b" providerId="ADAL" clId="{D2CFD562-7423-4F2F-84E9-D45B85BF6D92}" dt="2022-07-31T23:47:31.872" v="2117" actId="478"/>
          <ac:picMkLst>
            <pc:docMk/>
            <pc:sldMk cId="2437236003" sldId="289"/>
            <ac:picMk id="5" creationId="{F8AD666E-53C6-1AAB-7A3F-BB71BAEB4222}"/>
          </ac:picMkLst>
        </pc:picChg>
      </pc:sldChg>
      <pc:sldChg chg="addSp delSp modSp add mod">
        <pc:chgData name="Sharan sanjay Shirodkar" userId="9198ca17-68b7-4701-8f58-d3d3ce35f76b" providerId="ADAL" clId="{D2CFD562-7423-4F2F-84E9-D45B85BF6D92}" dt="2022-07-31T23:49:11.696" v="2140" actId="1076"/>
        <pc:sldMkLst>
          <pc:docMk/>
          <pc:sldMk cId="2767948497" sldId="290"/>
        </pc:sldMkLst>
        <pc:spChg chg="mod">
          <ac:chgData name="Sharan sanjay Shirodkar" userId="9198ca17-68b7-4701-8f58-d3d3ce35f76b" providerId="ADAL" clId="{D2CFD562-7423-4F2F-84E9-D45B85BF6D92}" dt="2022-07-31T23:48:44.365" v="2137" actId="20577"/>
          <ac:spMkLst>
            <pc:docMk/>
            <pc:sldMk cId="2767948497" sldId="290"/>
            <ac:spMk id="2" creationId="{49069376-7B38-1158-CB68-D03B3F91C428}"/>
          </ac:spMkLst>
        </pc:spChg>
        <pc:picChg chg="del">
          <ac:chgData name="Sharan sanjay Shirodkar" userId="9198ca17-68b7-4701-8f58-d3d3ce35f76b" providerId="ADAL" clId="{D2CFD562-7423-4F2F-84E9-D45B85BF6D92}" dt="2022-07-31T23:48:42.424" v="2136" actId="478"/>
          <ac:picMkLst>
            <pc:docMk/>
            <pc:sldMk cId="2767948497" sldId="290"/>
            <ac:picMk id="4" creationId="{721F1D04-AD46-7780-B86E-F75EB52AAE14}"/>
          </ac:picMkLst>
        </pc:picChg>
        <pc:picChg chg="add mod">
          <ac:chgData name="Sharan sanjay Shirodkar" userId="9198ca17-68b7-4701-8f58-d3d3ce35f76b" providerId="ADAL" clId="{D2CFD562-7423-4F2F-84E9-D45B85BF6D92}" dt="2022-07-31T23:49:11.696" v="2140" actId="1076"/>
          <ac:picMkLst>
            <pc:docMk/>
            <pc:sldMk cId="2767948497" sldId="290"/>
            <ac:picMk id="5" creationId="{D7FCA743-E296-7BA1-2389-785988B3042C}"/>
          </ac:picMkLst>
        </pc:picChg>
      </pc:sldChg>
      <pc:sldChg chg="addSp delSp modSp add mod">
        <pc:chgData name="Sharan sanjay Shirodkar" userId="9198ca17-68b7-4701-8f58-d3d3ce35f76b" providerId="ADAL" clId="{D2CFD562-7423-4F2F-84E9-D45B85BF6D92}" dt="2022-08-01T02:55:05.743" v="2631" actId="1076"/>
        <pc:sldMkLst>
          <pc:docMk/>
          <pc:sldMk cId="477014849" sldId="291"/>
        </pc:sldMkLst>
        <pc:spChg chg="mod">
          <ac:chgData name="Sharan sanjay Shirodkar" userId="9198ca17-68b7-4701-8f58-d3d3ce35f76b" providerId="ADAL" clId="{D2CFD562-7423-4F2F-84E9-D45B85BF6D92}" dt="2022-07-31T23:49:58.048" v="2159" actId="20577"/>
          <ac:spMkLst>
            <pc:docMk/>
            <pc:sldMk cId="477014849" sldId="291"/>
            <ac:spMk id="2" creationId="{49069376-7B38-1158-CB68-D03B3F91C428}"/>
          </ac:spMkLst>
        </pc:spChg>
        <pc:picChg chg="add mod">
          <ac:chgData name="Sharan sanjay Shirodkar" userId="9198ca17-68b7-4701-8f58-d3d3ce35f76b" providerId="ADAL" clId="{D2CFD562-7423-4F2F-84E9-D45B85BF6D92}" dt="2022-08-01T02:55:05.743" v="2631" actId="1076"/>
          <ac:picMkLst>
            <pc:docMk/>
            <pc:sldMk cId="477014849" sldId="291"/>
            <ac:picMk id="4" creationId="{9E89E503-7B19-AB20-12F9-40E1E564495F}"/>
          </ac:picMkLst>
        </pc:picChg>
        <pc:picChg chg="del">
          <ac:chgData name="Sharan sanjay Shirodkar" userId="9198ca17-68b7-4701-8f58-d3d3ce35f76b" providerId="ADAL" clId="{D2CFD562-7423-4F2F-84E9-D45B85BF6D92}" dt="2022-07-31T23:50:08.014" v="2160" actId="478"/>
          <ac:picMkLst>
            <pc:docMk/>
            <pc:sldMk cId="477014849" sldId="291"/>
            <ac:picMk id="5" creationId="{D7FCA743-E296-7BA1-2389-785988B3042C}"/>
          </ac:picMkLst>
        </pc:picChg>
      </pc:sldChg>
      <pc:sldChg chg="addSp modSp add mod">
        <pc:chgData name="Sharan sanjay Shirodkar" userId="9198ca17-68b7-4701-8f58-d3d3ce35f76b" providerId="ADAL" clId="{D2CFD562-7423-4F2F-84E9-D45B85BF6D92}" dt="2022-08-01T03:23:59.359" v="3364" actId="1076"/>
        <pc:sldMkLst>
          <pc:docMk/>
          <pc:sldMk cId="3735109646" sldId="292"/>
        </pc:sldMkLst>
        <pc:spChg chg="mod">
          <ac:chgData name="Sharan sanjay Shirodkar" userId="9198ca17-68b7-4701-8f58-d3d3ce35f76b" providerId="ADAL" clId="{D2CFD562-7423-4F2F-84E9-D45B85BF6D92}" dt="2022-08-01T03:23:59.359" v="3364" actId="1076"/>
          <ac:spMkLst>
            <pc:docMk/>
            <pc:sldMk cId="3735109646" sldId="292"/>
            <ac:spMk id="2" creationId="{49069376-7B38-1158-CB68-D03B3F91C428}"/>
          </ac:spMkLst>
        </pc:spChg>
        <pc:picChg chg="add mod">
          <ac:chgData name="Sharan sanjay Shirodkar" userId="9198ca17-68b7-4701-8f58-d3d3ce35f76b" providerId="ADAL" clId="{D2CFD562-7423-4F2F-84E9-D45B85BF6D92}" dt="2022-08-01T01:00:23.661" v="2176" actId="1076"/>
          <ac:picMkLst>
            <pc:docMk/>
            <pc:sldMk cId="3735109646" sldId="292"/>
            <ac:picMk id="4" creationId="{5C5DC11A-BB66-2381-E881-BAE07FFA30EC}"/>
          </ac:picMkLst>
        </pc:picChg>
      </pc:sldChg>
      <pc:sldChg chg="addSp modSp add mod">
        <pc:chgData name="Sharan sanjay Shirodkar" userId="9198ca17-68b7-4701-8f58-d3d3ce35f76b" providerId="ADAL" clId="{D2CFD562-7423-4F2F-84E9-D45B85BF6D92}" dt="2022-08-01T03:24:02.950" v="3365" actId="1076"/>
        <pc:sldMkLst>
          <pc:docMk/>
          <pc:sldMk cId="2404660404" sldId="293"/>
        </pc:sldMkLst>
        <pc:spChg chg="mod">
          <ac:chgData name="Sharan sanjay Shirodkar" userId="9198ca17-68b7-4701-8f58-d3d3ce35f76b" providerId="ADAL" clId="{D2CFD562-7423-4F2F-84E9-D45B85BF6D92}" dt="2022-08-01T03:24:02.950" v="3365" actId="1076"/>
          <ac:spMkLst>
            <pc:docMk/>
            <pc:sldMk cId="2404660404" sldId="293"/>
            <ac:spMk id="2" creationId="{49069376-7B38-1158-CB68-D03B3F91C428}"/>
          </ac:spMkLst>
        </pc:spChg>
        <pc:picChg chg="add mod">
          <ac:chgData name="Sharan sanjay Shirodkar" userId="9198ca17-68b7-4701-8f58-d3d3ce35f76b" providerId="ADAL" clId="{D2CFD562-7423-4F2F-84E9-D45B85BF6D92}" dt="2022-08-01T01:00:44.845" v="2179" actId="1076"/>
          <ac:picMkLst>
            <pc:docMk/>
            <pc:sldMk cId="2404660404" sldId="293"/>
            <ac:picMk id="4" creationId="{43BB7828-F762-4E54-22E9-26D3FB92FA72}"/>
          </ac:picMkLst>
        </pc:picChg>
      </pc:sldChg>
      <pc:sldChg chg="addSp modSp add mod">
        <pc:chgData name="Sharan sanjay Shirodkar" userId="9198ca17-68b7-4701-8f58-d3d3ce35f76b" providerId="ADAL" clId="{D2CFD562-7423-4F2F-84E9-D45B85BF6D92}" dt="2022-08-01T03:24:16.821" v="3367" actId="1076"/>
        <pc:sldMkLst>
          <pc:docMk/>
          <pc:sldMk cId="2198484135" sldId="294"/>
        </pc:sldMkLst>
        <pc:spChg chg="mod">
          <ac:chgData name="Sharan sanjay Shirodkar" userId="9198ca17-68b7-4701-8f58-d3d3ce35f76b" providerId="ADAL" clId="{D2CFD562-7423-4F2F-84E9-D45B85BF6D92}" dt="2022-08-01T03:24:16.821" v="3367" actId="1076"/>
          <ac:spMkLst>
            <pc:docMk/>
            <pc:sldMk cId="2198484135" sldId="294"/>
            <ac:spMk id="2" creationId="{49069376-7B38-1158-CB68-D03B3F91C428}"/>
          </ac:spMkLst>
        </pc:spChg>
        <pc:picChg chg="add mod">
          <ac:chgData name="Sharan sanjay Shirodkar" userId="9198ca17-68b7-4701-8f58-d3d3ce35f76b" providerId="ADAL" clId="{D2CFD562-7423-4F2F-84E9-D45B85BF6D92}" dt="2022-08-01T03:10:52.799" v="3362" actId="1076"/>
          <ac:picMkLst>
            <pc:docMk/>
            <pc:sldMk cId="2198484135" sldId="294"/>
            <ac:picMk id="4" creationId="{6D5D9FC1-E7DD-FA67-F5AD-D0CAC0CE526B}"/>
          </ac:picMkLst>
        </pc:picChg>
      </pc:sldChg>
      <pc:sldChg chg="addSp delSp modSp add mod">
        <pc:chgData name="Sharan sanjay Shirodkar" userId="9198ca17-68b7-4701-8f58-d3d3ce35f76b" providerId="ADAL" clId="{D2CFD562-7423-4F2F-84E9-D45B85BF6D92}" dt="2022-08-01T02:31:03.202" v="2192" actId="1076"/>
        <pc:sldMkLst>
          <pc:docMk/>
          <pc:sldMk cId="3058678459" sldId="295"/>
        </pc:sldMkLst>
        <pc:spChg chg="mod">
          <ac:chgData name="Sharan sanjay Shirodkar" userId="9198ca17-68b7-4701-8f58-d3d3ce35f76b" providerId="ADAL" clId="{D2CFD562-7423-4F2F-84E9-D45B85BF6D92}" dt="2022-08-01T02:30:41.858" v="2187"/>
          <ac:spMkLst>
            <pc:docMk/>
            <pc:sldMk cId="3058678459" sldId="295"/>
            <ac:spMk id="2" creationId="{49069376-7B38-1158-CB68-D03B3F91C428}"/>
          </ac:spMkLst>
        </pc:spChg>
        <pc:picChg chg="add mod">
          <ac:chgData name="Sharan sanjay Shirodkar" userId="9198ca17-68b7-4701-8f58-d3d3ce35f76b" providerId="ADAL" clId="{D2CFD562-7423-4F2F-84E9-D45B85BF6D92}" dt="2022-08-01T02:31:03.202" v="2192" actId="1076"/>
          <ac:picMkLst>
            <pc:docMk/>
            <pc:sldMk cId="3058678459" sldId="295"/>
            <ac:picMk id="4" creationId="{833D9DFC-1A7F-7B88-46D6-C48F5C860D6D}"/>
          </ac:picMkLst>
        </pc:picChg>
        <pc:picChg chg="del">
          <ac:chgData name="Sharan sanjay Shirodkar" userId="9198ca17-68b7-4701-8f58-d3d3ce35f76b" providerId="ADAL" clId="{D2CFD562-7423-4F2F-84E9-D45B85BF6D92}" dt="2022-08-01T02:30:43.191" v="2188" actId="478"/>
          <ac:picMkLst>
            <pc:docMk/>
            <pc:sldMk cId="3058678459" sldId="295"/>
            <ac:picMk id="7" creationId="{80758CA3-47D0-CCA3-C9B5-129E739487C8}"/>
          </ac:picMkLst>
        </pc:picChg>
      </pc:sldChg>
      <pc:sldChg chg="addSp delSp modSp add mod">
        <pc:chgData name="Sharan sanjay Shirodkar" userId="9198ca17-68b7-4701-8f58-d3d3ce35f76b" providerId="ADAL" clId="{D2CFD562-7423-4F2F-84E9-D45B85BF6D92}" dt="2022-08-01T02:32:43.308" v="2344" actId="1076"/>
        <pc:sldMkLst>
          <pc:docMk/>
          <pc:sldMk cId="1196891443" sldId="296"/>
        </pc:sldMkLst>
        <pc:spChg chg="mod">
          <ac:chgData name="Sharan sanjay Shirodkar" userId="9198ca17-68b7-4701-8f58-d3d3ce35f76b" providerId="ADAL" clId="{D2CFD562-7423-4F2F-84E9-D45B85BF6D92}" dt="2022-08-01T02:32:26.578" v="2340" actId="20577"/>
          <ac:spMkLst>
            <pc:docMk/>
            <pc:sldMk cId="1196891443" sldId="296"/>
            <ac:spMk id="2" creationId="{49069376-7B38-1158-CB68-D03B3F91C428}"/>
          </ac:spMkLst>
        </pc:spChg>
        <pc:picChg chg="add del">
          <ac:chgData name="Sharan sanjay Shirodkar" userId="9198ca17-68b7-4701-8f58-d3d3ce35f76b" providerId="ADAL" clId="{D2CFD562-7423-4F2F-84E9-D45B85BF6D92}" dt="2022-08-01T02:32:29.282" v="2341" actId="478"/>
          <ac:picMkLst>
            <pc:docMk/>
            <pc:sldMk cId="1196891443" sldId="296"/>
            <ac:picMk id="4" creationId="{833D9DFC-1A7F-7B88-46D6-C48F5C860D6D}"/>
          </ac:picMkLst>
        </pc:picChg>
        <pc:picChg chg="add mod">
          <ac:chgData name="Sharan sanjay Shirodkar" userId="9198ca17-68b7-4701-8f58-d3d3ce35f76b" providerId="ADAL" clId="{D2CFD562-7423-4F2F-84E9-D45B85BF6D92}" dt="2022-08-01T02:32:43.308" v="2344" actId="1076"/>
          <ac:picMkLst>
            <pc:docMk/>
            <pc:sldMk cId="1196891443" sldId="296"/>
            <ac:picMk id="5" creationId="{10C3ACBD-E4D9-6719-3199-0F6AE90AD9D9}"/>
          </ac:picMkLst>
        </pc:picChg>
      </pc:sldChg>
      <pc:sldChg chg="addSp delSp modSp add mod">
        <pc:chgData name="Sharan sanjay Shirodkar" userId="9198ca17-68b7-4701-8f58-d3d3ce35f76b" providerId="ADAL" clId="{D2CFD562-7423-4F2F-84E9-D45B85BF6D92}" dt="2022-08-01T02:33:31.617" v="2367" actId="1076"/>
        <pc:sldMkLst>
          <pc:docMk/>
          <pc:sldMk cId="3795330119" sldId="297"/>
        </pc:sldMkLst>
        <pc:spChg chg="mod">
          <ac:chgData name="Sharan sanjay Shirodkar" userId="9198ca17-68b7-4701-8f58-d3d3ce35f76b" providerId="ADAL" clId="{D2CFD562-7423-4F2F-84E9-D45B85BF6D92}" dt="2022-08-01T02:33:16.471" v="2363"/>
          <ac:spMkLst>
            <pc:docMk/>
            <pc:sldMk cId="3795330119" sldId="297"/>
            <ac:spMk id="2" creationId="{49069376-7B38-1158-CB68-D03B3F91C428}"/>
          </ac:spMkLst>
        </pc:spChg>
        <pc:picChg chg="add mod">
          <ac:chgData name="Sharan sanjay Shirodkar" userId="9198ca17-68b7-4701-8f58-d3d3ce35f76b" providerId="ADAL" clId="{D2CFD562-7423-4F2F-84E9-D45B85BF6D92}" dt="2022-08-01T02:33:31.617" v="2367" actId="1076"/>
          <ac:picMkLst>
            <pc:docMk/>
            <pc:sldMk cId="3795330119" sldId="297"/>
            <ac:picMk id="4" creationId="{9D56B234-FB1A-AF74-02C2-2764EC6B8DF8}"/>
          </ac:picMkLst>
        </pc:picChg>
        <pc:picChg chg="del">
          <ac:chgData name="Sharan sanjay Shirodkar" userId="9198ca17-68b7-4701-8f58-d3d3ce35f76b" providerId="ADAL" clId="{D2CFD562-7423-4F2F-84E9-D45B85BF6D92}" dt="2022-08-01T02:33:17.788" v="2364" actId="478"/>
          <ac:picMkLst>
            <pc:docMk/>
            <pc:sldMk cId="3795330119" sldId="297"/>
            <ac:picMk id="5" creationId="{10C3ACBD-E4D9-6719-3199-0F6AE90AD9D9}"/>
          </ac:picMkLst>
        </pc:picChg>
      </pc:sldChg>
      <pc:sldChg chg="addSp delSp modSp add mod">
        <pc:chgData name="Sharan sanjay Shirodkar" userId="9198ca17-68b7-4701-8f58-d3d3ce35f76b" providerId="ADAL" clId="{D2CFD562-7423-4F2F-84E9-D45B85BF6D92}" dt="2022-08-01T02:34:26.839" v="2384" actId="1076"/>
        <pc:sldMkLst>
          <pc:docMk/>
          <pc:sldMk cId="632073139" sldId="298"/>
        </pc:sldMkLst>
        <pc:spChg chg="mod">
          <ac:chgData name="Sharan sanjay Shirodkar" userId="9198ca17-68b7-4701-8f58-d3d3ce35f76b" providerId="ADAL" clId="{D2CFD562-7423-4F2F-84E9-D45B85BF6D92}" dt="2022-08-01T02:34:09.347" v="2380"/>
          <ac:spMkLst>
            <pc:docMk/>
            <pc:sldMk cId="632073139" sldId="298"/>
            <ac:spMk id="2" creationId="{49069376-7B38-1158-CB68-D03B3F91C428}"/>
          </ac:spMkLst>
        </pc:spChg>
        <pc:picChg chg="del">
          <ac:chgData name="Sharan sanjay Shirodkar" userId="9198ca17-68b7-4701-8f58-d3d3ce35f76b" providerId="ADAL" clId="{D2CFD562-7423-4F2F-84E9-D45B85BF6D92}" dt="2022-08-01T02:34:10.732" v="2381" actId="478"/>
          <ac:picMkLst>
            <pc:docMk/>
            <pc:sldMk cId="632073139" sldId="298"/>
            <ac:picMk id="4" creationId="{9D56B234-FB1A-AF74-02C2-2764EC6B8DF8}"/>
          </ac:picMkLst>
        </pc:picChg>
        <pc:picChg chg="add mod">
          <ac:chgData name="Sharan sanjay Shirodkar" userId="9198ca17-68b7-4701-8f58-d3d3ce35f76b" providerId="ADAL" clId="{D2CFD562-7423-4F2F-84E9-D45B85BF6D92}" dt="2022-08-01T02:34:26.839" v="2384" actId="1076"/>
          <ac:picMkLst>
            <pc:docMk/>
            <pc:sldMk cId="632073139" sldId="298"/>
            <ac:picMk id="5" creationId="{9847FF20-08C4-FA29-7DC2-A3E210365283}"/>
          </ac:picMkLst>
        </pc:picChg>
      </pc:sldChg>
      <pc:sldChg chg="addSp delSp modSp add mod">
        <pc:chgData name="Sharan sanjay Shirodkar" userId="9198ca17-68b7-4701-8f58-d3d3ce35f76b" providerId="ADAL" clId="{D2CFD562-7423-4F2F-84E9-D45B85BF6D92}" dt="2022-08-01T02:35:19.063" v="2414" actId="1076"/>
        <pc:sldMkLst>
          <pc:docMk/>
          <pc:sldMk cId="3854811599" sldId="299"/>
        </pc:sldMkLst>
        <pc:spChg chg="mod">
          <ac:chgData name="Sharan sanjay Shirodkar" userId="9198ca17-68b7-4701-8f58-d3d3ce35f76b" providerId="ADAL" clId="{D2CFD562-7423-4F2F-84E9-D45B85BF6D92}" dt="2022-08-01T02:34:51.191" v="2410"/>
          <ac:spMkLst>
            <pc:docMk/>
            <pc:sldMk cId="3854811599" sldId="299"/>
            <ac:spMk id="2" creationId="{49069376-7B38-1158-CB68-D03B3F91C428}"/>
          </ac:spMkLst>
        </pc:spChg>
        <pc:picChg chg="add mod">
          <ac:chgData name="Sharan sanjay Shirodkar" userId="9198ca17-68b7-4701-8f58-d3d3ce35f76b" providerId="ADAL" clId="{D2CFD562-7423-4F2F-84E9-D45B85BF6D92}" dt="2022-08-01T02:35:19.063" v="2414" actId="1076"/>
          <ac:picMkLst>
            <pc:docMk/>
            <pc:sldMk cId="3854811599" sldId="299"/>
            <ac:picMk id="4" creationId="{A9C3CF6F-F439-CC08-4021-15B183742937}"/>
          </ac:picMkLst>
        </pc:picChg>
        <pc:picChg chg="del">
          <ac:chgData name="Sharan sanjay Shirodkar" userId="9198ca17-68b7-4701-8f58-d3d3ce35f76b" providerId="ADAL" clId="{D2CFD562-7423-4F2F-84E9-D45B85BF6D92}" dt="2022-08-01T02:34:52.535" v="2411" actId="478"/>
          <ac:picMkLst>
            <pc:docMk/>
            <pc:sldMk cId="3854811599" sldId="299"/>
            <ac:picMk id="5" creationId="{9847FF20-08C4-FA29-7DC2-A3E210365283}"/>
          </ac:picMkLst>
        </pc:picChg>
      </pc:sldChg>
      <pc:sldChg chg="addSp delSp modSp add mod">
        <pc:chgData name="Sharan sanjay Shirodkar" userId="9198ca17-68b7-4701-8f58-d3d3ce35f76b" providerId="ADAL" clId="{D2CFD562-7423-4F2F-84E9-D45B85BF6D92}" dt="2022-08-01T02:36:01.765" v="2427" actId="1076"/>
        <pc:sldMkLst>
          <pc:docMk/>
          <pc:sldMk cId="2394477180" sldId="300"/>
        </pc:sldMkLst>
        <pc:spChg chg="mod">
          <ac:chgData name="Sharan sanjay Shirodkar" userId="9198ca17-68b7-4701-8f58-d3d3ce35f76b" providerId="ADAL" clId="{D2CFD562-7423-4F2F-84E9-D45B85BF6D92}" dt="2022-08-01T02:35:43.436" v="2423" actId="20577"/>
          <ac:spMkLst>
            <pc:docMk/>
            <pc:sldMk cId="2394477180" sldId="300"/>
            <ac:spMk id="2" creationId="{49069376-7B38-1158-CB68-D03B3F91C428}"/>
          </ac:spMkLst>
        </pc:spChg>
        <pc:picChg chg="del">
          <ac:chgData name="Sharan sanjay Shirodkar" userId="9198ca17-68b7-4701-8f58-d3d3ce35f76b" providerId="ADAL" clId="{D2CFD562-7423-4F2F-84E9-D45B85BF6D92}" dt="2022-08-01T02:35:44.961" v="2424" actId="478"/>
          <ac:picMkLst>
            <pc:docMk/>
            <pc:sldMk cId="2394477180" sldId="300"/>
            <ac:picMk id="4" creationId="{A9C3CF6F-F439-CC08-4021-15B183742937}"/>
          </ac:picMkLst>
        </pc:picChg>
        <pc:picChg chg="add mod">
          <ac:chgData name="Sharan sanjay Shirodkar" userId="9198ca17-68b7-4701-8f58-d3d3ce35f76b" providerId="ADAL" clId="{D2CFD562-7423-4F2F-84E9-D45B85BF6D92}" dt="2022-08-01T02:36:01.765" v="2427" actId="1076"/>
          <ac:picMkLst>
            <pc:docMk/>
            <pc:sldMk cId="2394477180" sldId="300"/>
            <ac:picMk id="5" creationId="{124DEF20-A70F-5CFC-E4A3-2A45CA1DECAA}"/>
          </ac:picMkLst>
        </pc:picChg>
      </pc:sldChg>
      <pc:sldChg chg="addSp delSp modSp add mod">
        <pc:chgData name="Sharan sanjay Shirodkar" userId="9198ca17-68b7-4701-8f58-d3d3ce35f76b" providerId="ADAL" clId="{D2CFD562-7423-4F2F-84E9-D45B85BF6D92}" dt="2022-08-01T02:37:03.140" v="2499" actId="1076"/>
        <pc:sldMkLst>
          <pc:docMk/>
          <pc:sldMk cId="639875383" sldId="301"/>
        </pc:sldMkLst>
        <pc:spChg chg="mod">
          <ac:chgData name="Sharan sanjay Shirodkar" userId="9198ca17-68b7-4701-8f58-d3d3ce35f76b" providerId="ADAL" clId="{D2CFD562-7423-4F2F-84E9-D45B85BF6D92}" dt="2022-08-01T02:36:46.935" v="2495" actId="20577"/>
          <ac:spMkLst>
            <pc:docMk/>
            <pc:sldMk cId="639875383" sldId="301"/>
            <ac:spMk id="2" creationId="{49069376-7B38-1158-CB68-D03B3F91C428}"/>
          </ac:spMkLst>
        </pc:spChg>
        <pc:picChg chg="add mod">
          <ac:chgData name="Sharan sanjay Shirodkar" userId="9198ca17-68b7-4701-8f58-d3d3ce35f76b" providerId="ADAL" clId="{D2CFD562-7423-4F2F-84E9-D45B85BF6D92}" dt="2022-08-01T02:37:03.140" v="2499" actId="1076"/>
          <ac:picMkLst>
            <pc:docMk/>
            <pc:sldMk cId="639875383" sldId="301"/>
            <ac:picMk id="4" creationId="{77DB6C7C-DC2B-796B-5229-B6A78399CD3F}"/>
          </ac:picMkLst>
        </pc:picChg>
        <pc:picChg chg="del">
          <ac:chgData name="Sharan sanjay Shirodkar" userId="9198ca17-68b7-4701-8f58-d3d3ce35f76b" providerId="ADAL" clId="{D2CFD562-7423-4F2F-84E9-D45B85BF6D92}" dt="2022-08-01T02:36:48.503" v="2496" actId="478"/>
          <ac:picMkLst>
            <pc:docMk/>
            <pc:sldMk cId="639875383" sldId="301"/>
            <ac:picMk id="5" creationId="{124DEF20-A70F-5CFC-E4A3-2A45CA1DECAA}"/>
          </ac:picMkLst>
        </pc:picChg>
      </pc:sldChg>
      <pc:sldChg chg="addSp delSp modSp add mod">
        <pc:chgData name="Sharan sanjay Shirodkar" userId="9198ca17-68b7-4701-8f58-d3d3ce35f76b" providerId="ADAL" clId="{D2CFD562-7423-4F2F-84E9-D45B85BF6D92}" dt="2022-08-01T02:39:20.447" v="2604" actId="20577"/>
        <pc:sldMkLst>
          <pc:docMk/>
          <pc:sldMk cId="3545058557" sldId="302"/>
        </pc:sldMkLst>
        <pc:spChg chg="mod">
          <ac:chgData name="Sharan sanjay Shirodkar" userId="9198ca17-68b7-4701-8f58-d3d3ce35f76b" providerId="ADAL" clId="{D2CFD562-7423-4F2F-84E9-D45B85BF6D92}" dt="2022-08-01T02:39:20.447" v="2604" actId="20577"/>
          <ac:spMkLst>
            <pc:docMk/>
            <pc:sldMk cId="3545058557" sldId="302"/>
            <ac:spMk id="2" creationId="{49069376-7B38-1158-CB68-D03B3F91C428}"/>
          </ac:spMkLst>
        </pc:spChg>
        <pc:picChg chg="del">
          <ac:chgData name="Sharan sanjay Shirodkar" userId="9198ca17-68b7-4701-8f58-d3d3ce35f76b" providerId="ADAL" clId="{D2CFD562-7423-4F2F-84E9-D45B85BF6D92}" dt="2022-08-01T02:37:42.554" v="2516" actId="478"/>
          <ac:picMkLst>
            <pc:docMk/>
            <pc:sldMk cId="3545058557" sldId="302"/>
            <ac:picMk id="4" creationId="{77DB6C7C-DC2B-796B-5229-B6A78399CD3F}"/>
          </ac:picMkLst>
        </pc:picChg>
        <pc:picChg chg="add mod">
          <ac:chgData name="Sharan sanjay Shirodkar" userId="9198ca17-68b7-4701-8f58-d3d3ce35f76b" providerId="ADAL" clId="{D2CFD562-7423-4F2F-84E9-D45B85BF6D92}" dt="2022-08-01T02:37:50.476" v="2520" actId="1076"/>
          <ac:picMkLst>
            <pc:docMk/>
            <pc:sldMk cId="3545058557" sldId="302"/>
            <ac:picMk id="5" creationId="{155C9CFB-B65A-7FA9-2187-D542C17FC711}"/>
          </ac:picMkLst>
        </pc:picChg>
      </pc:sldChg>
    </pc:docChg>
  </pc:docChgLst>
  <pc:docChgLst>
    <pc:chgData name="Vaishakh Prakash" userId="S::prakasv@purdue.edu::4831d669-0635-41db-9d48-98af79da87d8" providerId="AD" clId="Web-{1116D3D1-112A-41E7-937E-C6C6F91AAC9F}"/>
    <pc:docChg chg="addSld delSld modSld">
      <pc:chgData name="Vaishakh Prakash" userId="S::prakasv@purdue.edu::4831d669-0635-41db-9d48-98af79da87d8" providerId="AD" clId="Web-{1116D3D1-112A-41E7-937E-C6C6F91AAC9F}" dt="2022-08-01T02:56:36.148" v="433" actId="20577"/>
      <pc:docMkLst>
        <pc:docMk/>
      </pc:docMkLst>
      <pc:sldChg chg="modSp">
        <pc:chgData name="Vaishakh Prakash" userId="S::prakasv@purdue.edu::4831d669-0635-41db-9d48-98af79da87d8" providerId="AD" clId="Web-{1116D3D1-112A-41E7-937E-C6C6F91AAC9F}" dt="2022-08-01T02:52:04.055" v="293" actId="20577"/>
        <pc:sldMkLst>
          <pc:docMk/>
          <pc:sldMk cId="1066535196" sldId="274"/>
        </pc:sldMkLst>
        <pc:spChg chg="mod">
          <ac:chgData name="Vaishakh Prakash" userId="S::prakasv@purdue.edu::4831d669-0635-41db-9d48-98af79da87d8" providerId="AD" clId="Web-{1116D3D1-112A-41E7-937E-C6C6F91AAC9F}" dt="2022-08-01T02:52:04.055" v="293" actId="20577"/>
          <ac:spMkLst>
            <pc:docMk/>
            <pc:sldMk cId="1066535196" sldId="274"/>
            <ac:spMk id="2" creationId="{49069376-7B38-1158-CB68-D03B3F91C428}"/>
          </ac:spMkLst>
        </pc:spChg>
      </pc:sldChg>
      <pc:sldChg chg="modSp">
        <pc:chgData name="Vaishakh Prakash" userId="S::prakasv@purdue.edu::4831d669-0635-41db-9d48-98af79da87d8" providerId="AD" clId="Web-{1116D3D1-112A-41E7-937E-C6C6F91AAC9F}" dt="2022-08-01T02:51:45.821" v="289" actId="20577"/>
        <pc:sldMkLst>
          <pc:docMk/>
          <pc:sldMk cId="2746133908" sldId="275"/>
        </pc:sldMkLst>
        <pc:spChg chg="mod">
          <ac:chgData name="Vaishakh Prakash" userId="S::prakasv@purdue.edu::4831d669-0635-41db-9d48-98af79da87d8" providerId="AD" clId="Web-{1116D3D1-112A-41E7-937E-C6C6F91AAC9F}" dt="2022-08-01T02:51:45.821" v="289" actId="20577"/>
          <ac:spMkLst>
            <pc:docMk/>
            <pc:sldMk cId="2746133908" sldId="275"/>
            <ac:spMk id="2" creationId="{49069376-7B38-1158-CB68-D03B3F91C428}"/>
          </ac:spMkLst>
        </pc:spChg>
      </pc:sldChg>
      <pc:sldChg chg="modSp">
        <pc:chgData name="Vaishakh Prakash" userId="S::prakasv@purdue.edu::4831d669-0635-41db-9d48-98af79da87d8" providerId="AD" clId="Web-{1116D3D1-112A-41E7-937E-C6C6F91AAC9F}" dt="2022-08-01T02:55:57.367" v="379" actId="20577"/>
        <pc:sldMkLst>
          <pc:docMk/>
          <pc:sldMk cId="3758367881" sldId="276"/>
        </pc:sldMkLst>
        <pc:spChg chg="mod">
          <ac:chgData name="Vaishakh Prakash" userId="S::prakasv@purdue.edu::4831d669-0635-41db-9d48-98af79da87d8" providerId="AD" clId="Web-{1116D3D1-112A-41E7-937E-C6C6F91AAC9F}" dt="2022-08-01T02:55:57.367" v="379" actId="20577"/>
          <ac:spMkLst>
            <pc:docMk/>
            <pc:sldMk cId="3758367881" sldId="276"/>
            <ac:spMk id="2" creationId="{49069376-7B38-1158-CB68-D03B3F91C428}"/>
          </ac:spMkLst>
        </pc:spChg>
      </pc:sldChg>
      <pc:sldChg chg="modSp">
        <pc:chgData name="Vaishakh Prakash" userId="S::prakasv@purdue.edu::4831d669-0635-41db-9d48-98af79da87d8" providerId="AD" clId="Web-{1116D3D1-112A-41E7-937E-C6C6F91AAC9F}" dt="2022-08-01T02:56:36.148" v="433" actId="20577"/>
        <pc:sldMkLst>
          <pc:docMk/>
          <pc:sldMk cId="3241878013" sldId="277"/>
        </pc:sldMkLst>
        <pc:spChg chg="mod">
          <ac:chgData name="Vaishakh Prakash" userId="S::prakasv@purdue.edu::4831d669-0635-41db-9d48-98af79da87d8" providerId="AD" clId="Web-{1116D3D1-112A-41E7-937E-C6C6F91AAC9F}" dt="2022-08-01T02:56:36.148" v="433" actId="20577"/>
          <ac:spMkLst>
            <pc:docMk/>
            <pc:sldMk cId="3241878013" sldId="277"/>
            <ac:spMk id="2" creationId="{49069376-7B38-1158-CB68-D03B3F91C428}"/>
          </ac:spMkLst>
        </pc:spChg>
      </pc:sldChg>
      <pc:sldChg chg="addSp delSp modSp">
        <pc:chgData name="Vaishakh Prakash" userId="S::prakasv@purdue.edu::4831d669-0635-41db-9d48-98af79da87d8" providerId="AD" clId="Web-{1116D3D1-112A-41E7-937E-C6C6F91AAC9F}" dt="2022-08-01T02:46:27.478" v="119" actId="20577"/>
        <pc:sldMkLst>
          <pc:docMk/>
          <pc:sldMk cId="1459942306" sldId="278"/>
        </pc:sldMkLst>
        <pc:spChg chg="del mod">
          <ac:chgData name="Vaishakh Prakash" userId="S::prakasv@purdue.edu::4831d669-0635-41db-9d48-98af79da87d8" providerId="AD" clId="Web-{1116D3D1-112A-41E7-937E-C6C6F91AAC9F}" dt="2022-08-01T02:19:53.249" v="3"/>
          <ac:spMkLst>
            <pc:docMk/>
            <pc:sldMk cId="1459942306" sldId="278"/>
            <ac:spMk id="2" creationId="{49069376-7B38-1158-CB68-D03B3F91C428}"/>
          </ac:spMkLst>
        </pc:spChg>
        <pc:spChg chg="add del mod">
          <ac:chgData name="Vaishakh Prakash" userId="S::prakasv@purdue.edu::4831d669-0635-41db-9d48-98af79da87d8" providerId="AD" clId="Web-{1116D3D1-112A-41E7-937E-C6C6F91AAC9F}" dt="2022-08-01T02:19:58.764" v="5"/>
          <ac:spMkLst>
            <pc:docMk/>
            <pc:sldMk cId="1459942306" sldId="278"/>
            <ac:spMk id="4" creationId="{AABC2C5E-EC65-884B-EB49-F62ADE62EA75}"/>
          </ac:spMkLst>
        </pc:spChg>
        <pc:spChg chg="add mod">
          <ac:chgData name="Vaishakh Prakash" userId="S::prakasv@purdue.edu::4831d669-0635-41db-9d48-98af79da87d8" providerId="AD" clId="Web-{1116D3D1-112A-41E7-937E-C6C6F91AAC9F}" dt="2022-08-01T02:46:27.478" v="119" actId="20577"/>
          <ac:spMkLst>
            <pc:docMk/>
            <pc:sldMk cId="1459942306" sldId="278"/>
            <ac:spMk id="7" creationId="{FFBCCA4C-FBC2-FC26-2936-8116ACDEA2EF}"/>
          </ac:spMkLst>
        </pc:spChg>
      </pc:sldChg>
      <pc:sldChg chg="add del replId">
        <pc:chgData name="Vaishakh Prakash" userId="S::prakasv@purdue.edu::4831d669-0635-41db-9d48-98af79da87d8" providerId="AD" clId="Web-{1116D3D1-112A-41E7-937E-C6C6F91AAC9F}" dt="2022-08-01T02:47:01.650" v="121"/>
        <pc:sldMkLst>
          <pc:docMk/>
          <pc:sldMk cId="118111199" sldId="303"/>
        </pc:sldMkLst>
      </pc:sldChg>
    </pc:docChg>
  </pc:docChgLst>
  <pc:docChgLst>
    <pc:chgData name="Prashanth Suresh" userId="bf7cbfd8-7eb1-4218-a98e-b5e82175c2b2" providerId="ADAL" clId="{1A4A9B22-1EDC-4512-8938-AB92A111C6B5}"/>
    <pc:docChg chg="undo custSel addSld modSld">
      <pc:chgData name="Prashanth Suresh" userId="bf7cbfd8-7eb1-4218-a98e-b5e82175c2b2" providerId="ADAL" clId="{1A4A9B22-1EDC-4512-8938-AB92A111C6B5}" dt="2022-07-30T02:18:33.504" v="2190" actId="255"/>
      <pc:docMkLst>
        <pc:docMk/>
      </pc:docMkLst>
      <pc:sldChg chg="modSp mod">
        <pc:chgData name="Prashanth Suresh" userId="bf7cbfd8-7eb1-4218-a98e-b5e82175c2b2" providerId="ADAL" clId="{1A4A9B22-1EDC-4512-8938-AB92A111C6B5}" dt="2022-07-30T01:18:24.245" v="3" actId="1076"/>
        <pc:sldMkLst>
          <pc:docMk/>
          <pc:sldMk cId="2562854513" sldId="261"/>
        </pc:sldMkLst>
        <pc:spChg chg="mod">
          <ac:chgData name="Prashanth Suresh" userId="bf7cbfd8-7eb1-4218-a98e-b5e82175c2b2" providerId="ADAL" clId="{1A4A9B22-1EDC-4512-8938-AB92A111C6B5}" dt="2022-07-30T01:18:24.245" v="3" actId="1076"/>
          <ac:spMkLst>
            <pc:docMk/>
            <pc:sldMk cId="2562854513" sldId="261"/>
            <ac:spMk id="2" creationId="{49069376-7B38-1158-CB68-D03B3F91C428}"/>
          </ac:spMkLst>
        </pc:spChg>
      </pc:sldChg>
      <pc:sldChg chg="addSp delSp modSp new mod">
        <pc:chgData name="Prashanth Suresh" userId="bf7cbfd8-7eb1-4218-a98e-b5e82175c2b2" providerId="ADAL" clId="{1A4A9B22-1EDC-4512-8938-AB92A111C6B5}" dt="2022-07-30T02:18:33.504" v="2190" actId="255"/>
        <pc:sldMkLst>
          <pc:docMk/>
          <pc:sldMk cId="3290211271" sldId="262"/>
        </pc:sldMkLst>
        <pc:spChg chg="del">
          <ac:chgData name="Prashanth Suresh" userId="bf7cbfd8-7eb1-4218-a98e-b5e82175c2b2" providerId="ADAL" clId="{1A4A9B22-1EDC-4512-8938-AB92A111C6B5}" dt="2022-07-30T01:18:17.849" v="1" actId="478"/>
          <ac:spMkLst>
            <pc:docMk/>
            <pc:sldMk cId="3290211271" sldId="262"/>
            <ac:spMk id="2" creationId="{4C278361-EA30-18A1-339D-B50A20E5E1BD}"/>
          </ac:spMkLst>
        </pc:spChg>
        <pc:spChg chg="del">
          <ac:chgData name="Prashanth Suresh" userId="bf7cbfd8-7eb1-4218-a98e-b5e82175c2b2" providerId="ADAL" clId="{1A4A9B22-1EDC-4512-8938-AB92A111C6B5}" dt="2022-07-30T01:18:21.554" v="2" actId="478"/>
          <ac:spMkLst>
            <pc:docMk/>
            <pc:sldMk cId="3290211271" sldId="262"/>
            <ac:spMk id="3" creationId="{54BD8F1F-4A25-0C4D-1F5C-828C0CEC4FB5}"/>
          </ac:spMkLst>
        </pc:spChg>
        <pc:spChg chg="add mod">
          <ac:chgData name="Prashanth Suresh" userId="bf7cbfd8-7eb1-4218-a98e-b5e82175c2b2" providerId="ADAL" clId="{1A4A9B22-1EDC-4512-8938-AB92A111C6B5}" dt="2022-07-30T01:32:44.246" v="520" actId="20577"/>
          <ac:spMkLst>
            <pc:docMk/>
            <pc:sldMk cId="3290211271" sldId="262"/>
            <ac:spMk id="4" creationId="{C719B6D5-D7E5-255E-4187-26B77BF97DCF}"/>
          </ac:spMkLst>
        </pc:spChg>
        <pc:spChg chg="add mod">
          <ac:chgData name="Prashanth Suresh" userId="bf7cbfd8-7eb1-4218-a98e-b5e82175c2b2" providerId="ADAL" clId="{1A4A9B22-1EDC-4512-8938-AB92A111C6B5}" dt="2022-07-30T01:36:45.169" v="644"/>
          <ac:spMkLst>
            <pc:docMk/>
            <pc:sldMk cId="3290211271" sldId="262"/>
            <ac:spMk id="7" creationId="{5CC08ACA-3F32-CDDC-C309-0A1FD6627BBB}"/>
          </ac:spMkLst>
        </pc:spChg>
        <pc:spChg chg="add mod">
          <ac:chgData name="Prashanth Suresh" userId="bf7cbfd8-7eb1-4218-a98e-b5e82175c2b2" providerId="ADAL" clId="{1A4A9B22-1EDC-4512-8938-AB92A111C6B5}" dt="2022-07-30T01:36:45.169" v="644"/>
          <ac:spMkLst>
            <pc:docMk/>
            <pc:sldMk cId="3290211271" sldId="262"/>
            <ac:spMk id="8" creationId="{F1C9A38D-B634-48CA-5D42-EB0E7EEB7D86}"/>
          </ac:spMkLst>
        </pc:spChg>
        <pc:spChg chg="add mod">
          <ac:chgData name="Prashanth Suresh" userId="bf7cbfd8-7eb1-4218-a98e-b5e82175c2b2" providerId="ADAL" clId="{1A4A9B22-1EDC-4512-8938-AB92A111C6B5}" dt="2022-07-30T01:39:28.875" v="649"/>
          <ac:spMkLst>
            <pc:docMk/>
            <pc:sldMk cId="3290211271" sldId="262"/>
            <ac:spMk id="12" creationId="{A976B102-BF58-9375-15AD-61201B035F1E}"/>
          </ac:spMkLst>
        </pc:spChg>
        <pc:spChg chg="add mod">
          <ac:chgData name="Prashanth Suresh" userId="bf7cbfd8-7eb1-4218-a98e-b5e82175c2b2" providerId="ADAL" clId="{1A4A9B22-1EDC-4512-8938-AB92A111C6B5}" dt="2022-07-30T01:39:28.875" v="649"/>
          <ac:spMkLst>
            <pc:docMk/>
            <pc:sldMk cId="3290211271" sldId="262"/>
            <ac:spMk id="13" creationId="{DBE881C0-DCCC-3D0E-543A-40F226B37187}"/>
          </ac:spMkLst>
        </pc:spChg>
        <pc:spChg chg="add mod">
          <ac:chgData name="Prashanth Suresh" userId="bf7cbfd8-7eb1-4218-a98e-b5e82175c2b2" providerId="ADAL" clId="{1A4A9B22-1EDC-4512-8938-AB92A111C6B5}" dt="2022-07-30T01:39:28.875" v="649"/>
          <ac:spMkLst>
            <pc:docMk/>
            <pc:sldMk cId="3290211271" sldId="262"/>
            <ac:spMk id="14" creationId="{3F4E0AD4-9FA8-9DBD-3A3F-7CB98F471680}"/>
          </ac:spMkLst>
        </pc:spChg>
        <pc:spChg chg="add mod">
          <ac:chgData name="Prashanth Suresh" userId="bf7cbfd8-7eb1-4218-a98e-b5e82175c2b2" providerId="ADAL" clId="{1A4A9B22-1EDC-4512-8938-AB92A111C6B5}" dt="2022-07-30T01:40:39.013" v="720" actId="20577"/>
          <ac:spMkLst>
            <pc:docMk/>
            <pc:sldMk cId="3290211271" sldId="262"/>
            <ac:spMk id="15" creationId="{898F7EA1-2FBC-806E-52BE-C097E80559FF}"/>
          </ac:spMkLst>
        </pc:spChg>
        <pc:spChg chg="add mod">
          <ac:chgData name="Prashanth Suresh" userId="bf7cbfd8-7eb1-4218-a98e-b5e82175c2b2" providerId="ADAL" clId="{1A4A9B22-1EDC-4512-8938-AB92A111C6B5}" dt="2022-07-30T01:39:28.875" v="649"/>
          <ac:spMkLst>
            <pc:docMk/>
            <pc:sldMk cId="3290211271" sldId="262"/>
            <ac:spMk id="16" creationId="{15F8B599-9507-E4E3-27FC-A1CE417D330B}"/>
          </ac:spMkLst>
        </pc:spChg>
        <pc:spChg chg="add mod">
          <ac:chgData name="Prashanth Suresh" userId="bf7cbfd8-7eb1-4218-a98e-b5e82175c2b2" providerId="ADAL" clId="{1A4A9B22-1EDC-4512-8938-AB92A111C6B5}" dt="2022-07-30T01:39:28.875" v="649"/>
          <ac:spMkLst>
            <pc:docMk/>
            <pc:sldMk cId="3290211271" sldId="262"/>
            <ac:spMk id="17" creationId="{6C0D1CCD-701D-0AEE-5353-F492022DF2A8}"/>
          </ac:spMkLst>
        </pc:spChg>
        <pc:spChg chg="add del mod">
          <ac:chgData name="Prashanth Suresh" userId="bf7cbfd8-7eb1-4218-a98e-b5e82175c2b2" providerId="ADAL" clId="{1A4A9B22-1EDC-4512-8938-AB92A111C6B5}" dt="2022-07-30T01:44:50.460" v="724" actId="478"/>
          <ac:spMkLst>
            <pc:docMk/>
            <pc:sldMk cId="3290211271" sldId="262"/>
            <ac:spMk id="18" creationId="{16E1B598-DF9C-6AA8-CF31-1B5D35F6F120}"/>
          </ac:spMkLst>
        </pc:spChg>
        <pc:spChg chg="add del mod">
          <ac:chgData name="Prashanth Suresh" userId="bf7cbfd8-7eb1-4218-a98e-b5e82175c2b2" providerId="ADAL" clId="{1A4A9B22-1EDC-4512-8938-AB92A111C6B5}" dt="2022-07-30T01:45:09.309" v="728" actId="478"/>
          <ac:spMkLst>
            <pc:docMk/>
            <pc:sldMk cId="3290211271" sldId="262"/>
            <ac:spMk id="19" creationId="{5ADF308C-075E-AE75-C424-7A6FECFEBF2D}"/>
          </ac:spMkLst>
        </pc:spChg>
        <pc:spChg chg="add del mod">
          <ac:chgData name="Prashanth Suresh" userId="bf7cbfd8-7eb1-4218-a98e-b5e82175c2b2" providerId="ADAL" clId="{1A4A9B22-1EDC-4512-8938-AB92A111C6B5}" dt="2022-07-30T01:45:20.551" v="730" actId="478"/>
          <ac:spMkLst>
            <pc:docMk/>
            <pc:sldMk cId="3290211271" sldId="262"/>
            <ac:spMk id="20" creationId="{FA1E9D50-8D65-6CBD-EEF9-E915B18152CA}"/>
          </ac:spMkLst>
        </pc:spChg>
        <pc:spChg chg="add mod ord">
          <ac:chgData name="Prashanth Suresh" userId="bf7cbfd8-7eb1-4218-a98e-b5e82175c2b2" providerId="ADAL" clId="{1A4A9B22-1EDC-4512-8938-AB92A111C6B5}" dt="2022-07-30T02:17:46.372" v="2181" actId="20577"/>
          <ac:spMkLst>
            <pc:docMk/>
            <pc:sldMk cId="3290211271" sldId="262"/>
            <ac:spMk id="21" creationId="{B98DCBDB-FCD0-7E6B-B78F-832F93CF191A}"/>
          </ac:spMkLst>
        </pc:spChg>
        <pc:spChg chg="add del mod ord">
          <ac:chgData name="Prashanth Suresh" userId="bf7cbfd8-7eb1-4218-a98e-b5e82175c2b2" providerId="ADAL" clId="{1A4A9B22-1EDC-4512-8938-AB92A111C6B5}" dt="2022-07-30T02:09:28.227" v="2106" actId="478"/>
          <ac:spMkLst>
            <pc:docMk/>
            <pc:sldMk cId="3290211271" sldId="262"/>
            <ac:spMk id="22" creationId="{3A6CDC53-E6E4-9143-3295-9DA56131DA11}"/>
          </ac:spMkLst>
        </pc:spChg>
        <pc:spChg chg="add del mod ord">
          <ac:chgData name="Prashanth Suresh" userId="bf7cbfd8-7eb1-4218-a98e-b5e82175c2b2" providerId="ADAL" clId="{1A4A9B22-1EDC-4512-8938-AB92A111C6B5}" dt="2022-07-30T02:09:30.062" v="2107" actId="478"/>
          <ac:spMkLst>
            <pc:docMk/>
            <pc:sldMk cId="3290211271" sldId="262"/>
            <ac:spMk id="23" creationId="{A6F56949-1811-7A1C-2783-1DB0FBA12B2D}"/>
          </ac:spMkLst>
        </pc:spChg>
        <pc:spChg chg="add del mod">
          <ac:chgData name="Prashanth Suresh" userId="bf7cbfd8-7eb1-4218-a98e-b5e82175c2b2" providerId="ADAL" clId="{1A4A9B22-1EDC-4512-8938-AB92A111C6B5}" dt="2022-07-30T02:03:35.227" v="1972" actId="478"/>
          <ac:spMkLst>
            <pc:docMk/>
            <pc:sldMk cId="3290211271" sldId="262"/>
            <ac:spMk id="24" creationId="{9298222F-3AF8-792B-A918-77A96C3467FB}"/>
          </ac:spMkLst>
        </pc:spChg>
        <pc:spChg chg="add del mod ord">
          <ac:chgData name="Prashanth Suresh" userId="bf7cbfd8-7eb1-4218-a98e-b5e82175c2b2" providerId="ADAL" clId="{1A4A9B22-1EDC-4512-8938-AB92A111C6B5}" dt="2022-07-30T02:09:32.145" v="2108" actId="478"/>
          <ac:spMkLst>
            <pc:docMk/>
            <pc:sldMk cId="3290211271" sldId="262"/>
            <ac:spMk id="25" creationId="{89F165D2-6EFA-50A0-16C2-B79AFB8F8F94}"/>
          </ac:spMkLst>
        </pc:spChg>
        <pc:spChg chg="add mod">
          <ac:chgData name="Prashanth Suresh" userId="bf7cbfd8-7eb1-4218-a98e-b5e82175c2b2" providerId="ADAL" clId="{1A4A9B22-1EDC-4512-8938-AB92A111C6B5}" dt="2022-07-30T02:05:06.389" v="1993"/>
          <ac:spMkLst>
            <pc:docMk/>
            <pc:sldMk cId="3290211271" sldId="262"/>
            <ac:spMk id="27" creationId="{20F6047E-2FD9-E8F1-0AF0-AEB85E791588}"/>
          </ac:spMkLst>
        </pc:spChg>
        <pc:spChg chg="add mod">
          <ac:chgData name="Prashanth Suresh" userId="bf7cbfd8-7eb1-4218-a98e-b5e82175c2b2" providerId="ADAL" clId="{1A4A9B22-1EDC-4512-8938-AB92A111C6B5}" dt="2022-07-30T02:18:33.504" v="2190" actId="255"/>
          <ac:spMkLst>
            <pc:docMk/>
            <pc:sldMk cId="3290211271" sldId="262"/>
            <ac:spMk id="28" creationId="{B7C53245-0779-937B-61DB-09FC3646D416}"/>
          </ac:spMkLst>
        </pc:spChg>
        <pc:spChg chg="add mod ord">
          <ac:chgData name="Prashanth Suresh" userId="bf7cbfd8-7eb1-4218-a98e-b5e82175c2b2" providerId="ADAL" clId="{1A4A9B22-1EDC-4512-8938-AB92A111C6B5}" dt="2022-07-30T02:17:49.735" v="2184" actId="20577"/>
          <ac:spMkLst>
            <pc:docMk/>
            <pc:sldMk cId="3290211271" sldId="262"/>
            <ac:spMk id="29" creationId="{29065E07-F0F4-B89C-1235-D05DD5F0C8A6}"/>
          </ac:spMkLst>
        </pc:spChg>
        <pc:spChg chg="add del mod ord">
          <ac:chgData name="Prashanth Suresh" userId="bf7cbfd8-7eb1-4218-a98e-b5e82175c2b2" providerId="ADAL" clId="{1A4A9B22-1EDC-4512-8938-AB92A111C6B5}" dt="2022-07-30T02:13:12.837" v="2136" actId="478"/>
          <ac:spMkLst>
            <pc:docMk/>
            <pc:sldMk cId="3290211271" sldId="262"/>
            <ac:spMk id="30" creationId="{64593123-C795-94BF-68EB-A36F2BB6F6A7}"/>
          </ac:spMkLst>
        </pc:spChg>
        <pc:spChg chg="add mod ord">
          <ac:chgData name="Prashanth Suresh" userId="bf7cbfd8-7eb1-4218-a98e-b5e82175c2b2" providerId="ADAL" clId="{1A4A9B22-1EDC-4512-8938-AB92A111C6B5}" dt="2022-07-30T02:18:05.909" v="2189" actId="1076"/>
          <ac:spMkLst>
            <pc:docMk/>
            <pc:sldMk cId="3290211271" sldId="262"/>
            <ac:spMk id="31" creationId="{CEE76DA6-9DCF-3C9B-E81E-6ABBA31E63A3}"/>
          </ac:spMkLst>
        </pc:spChg>
        <pc:spChg chg="add mod ord">
          <ac:chgData name="Prashanth Suresh" userId="bf7cbfd8-7eb1-4218-a98e-b5e82175c2b2" providerId="ADAL" clId="{1A4A9B22-1EDC-4512-8938-AB92A111C6B5}" dt="2022-07-30T02:17:43.455" v="2180" actId="20577"/>
          <ac:spMkLst>
            <pc:docMk/>
            <pc:sldMk cId="3290211271" sldId="262"/>
            <ac:spMk id="32" creationId="{0ECD1FEC-4360-F883-2B14-EF22792A2DB5}"/>
          </ac:spMkLst>
        </pc:spChg>
        <pc:grpChg chg="add del mod">
          <ac:chgData name="Prashanth Suresh" userId="bf7cbfd8-7eb1-4218-a98e-b5e82175c2b2" providerId="ADAL" clId="{1A4A9B22-1EDC-4512-8938-AB92A111C6B5}" dt="2022-07-30T01:36:57.233" v="647" actId="478"/>
          <ac:grpSpMkLst>
            <pc:docMk/>
            <pc:sldMk cId="3290211271" sldId="262"/>
            <ac:grpSpMk id="6" creationId="{F274B2EA-69A9-F247-3A49-EC40997FCE18}"/>
          </ac:grpSpMkLst>
        </pc:grpChg>
        <pc:grpChg chg="add del mod">
          <ac:chgData name="Prashanth Suresh" userId="bf7cbfd8-7eb1-4218-a98e-b5e82175c2b2" providerId="ADAL" clId="{1A4A9B22-1EDC-4512-8938-AB92A111C6B5}" dt="2022-07-30T01:39:41.073" v="651" actId="478"/>
          <ac:grpSpMkLst>
            <pc:docMk/>
            <pc:sldMk cId="3290211271" sldId="262"/>
            <ac:grpSpMk id="9" creationId="{9417AFCE-7673-8042-2C07-8061FA6BDE20}"/>
          </ac:grpSpMkLst>
        </pc:grpChg>
        <pc:grpChg chg="add del mod">
          <ac:chgData name="Prashanth Suresh" userId="bf7cbfd8-7eb1-4218-a98e-b5e82175c2b2" providerId="ADAL" clId="{1A4A9B22-1EDC-4512-8938-AB92A111C6B5}" dt="2022-07-30T02:04:52.741" v="1989" actId="478"/>
          <ac:grpSpMkLst>
            <pc:docMk/>
            <pc:sldMk cId="3290211271" sldId="262"/>
            <ac:grpSpMk id="10" creationId="{56BE5DA7-C9FD-680F-F333-8C56E4A95589}"/>
          </ac:grpSpMkLst>
        </pc:grpChg>
        <pc:grpChg chg="add del mod">
          <ac:chgData name="Prashanth Suresh" userId="bf7cbfd8-7eb1-4218-a98e-b5e82175c2b2" providerId="ADAL" clId="{1A4A9B22-1EDC-4512-8938-AB92A111C6B5}" dt="2022-07-30T01:39:51.122" v="654" actId="478"/>
          <ac:grpSpMkLst>
            <pc:docMk/>
            <pc:sldMk cId="3290211271" sldId="262"/>
            <ac:grpSpMk id="11" creationId="{CA00212F-FC3A-B4BF-9AA3-1E4912D83E49}"/>
          </ac:grpSpMkLst>
        </pc:grpChg>
        <pc:grpChg chg="add mod">
          <ac:chgData name="Prashanth Suresh" userId="bf7cbfd8-7eb1-4218-a98e-b5e82175c2b2" providerId="ADAL" clId="{1A4A9B22-1EDC-4512-8938-AB92A111C6B5}" dt="2022-07-30T02:05:11.213" v="1994" actId="1076"/>
          <ac:grpSpMkLst>
            <pc:docMk/>
            <pc:sldMk cId="3290211271" sldId="262"/>
            <ac:grpSpMk id="26" creationId="{153C344A-FF0A-FCA1-364A-AC1B8CEF71B0}"/>
          </ac:grpSpMkLst>
        </pc:grpChg>
        <pc:graphicFrameChg chg="add mod modGraphic">
          <ac:chgData name="Prashanth Suresh" userId="bf7cbfd8-7eb1-4218-a98e-b5e82175c2b2" providerId="ADAL" clId="{1A4A9B22-1EDC-4512-8938-AB92A111C6B5}" dt="2022-07-30T02:13:22.240" v="2137" actId="1076"/>
          <ac:graphicFrameMkLst>
            <pc:docMk/>
            <pc:sldMk cId="3290211271" sldId="262"/>
            <ac:graphicFrameMk id="5" creationId="{68740B05-7A6D-0275-4F6E-A4EA281E014A}"/>
          </ac:graphicFrameMkLst>
        </pc:graphicFrameChg>
      </pc:sldChg>
    </pc:docChg>
  </pc:docChgLst>
  <pc:docChgLst>
    <pc:chgData name="Siddi, Nikhitha" userId="S::nsiddi@purdue.edu::ec481783-f037-445a-b208-b31db2ae631a" providerId="AD" clId="Web-{9FABDD2B-E4DB-48DE-95BE-3904CE8EBED0}"/>
    <pc:docChg chg="modSld">
      <pc:chgData name="Siddi, Nikhitha" userId="S::nsiddi@purdue.edu::ec481783-f037-445a-b208-b31db2ae631a" providerId="AD" clId="Web-{9FABDD2B-E4DB-48DE-95BE-3904CE8EBED0}" dt="2022-12-16T01:48:53.810" v="192" actId="20577"/>
      <pc:docMkLst>
        <pc:docMk/>
      </pc:docMkLst>
      <pc:sldChg chg="addSp delSp modSp">
        <pc:chgData name="Siddi, Nikhitha" userId="S::nsiddi@purdue.edu::ec481783-f037-445a-b208-b31db2ae631a" providerId="AD" clId="Web-{9FABDD2B-E4DB-48DE-95BE-3904CE8EBED0}" dt="2022-12-16T01:48:53.810" v="192" actId="20577"/>
        <pc:sldMkLst>
          <pc:docMk/>
          <pc:sldMk cId="1983322379" sldId="380"/>
        </pc:sldMkLst>
        <pc:spChg chg="del">
          <ac:chgData name="Siddi, Nikhitha" userId="S::nsiddi@purdue.edu::ec481783-f037-445a-b208-b31db2ae631a" providerId="AD" clId="Web-{9FABDD2B-E4DB-48DE-95BE-3904CE8EBED0}" dt="2022-12-16T01:44:56.194" v="4"/>
          <ac:spMkLst>
            <pc:docMk/>
            <pc:sldMk cId="1983322379" sldId="380"/>
            <ac:spMk id="2" creationId="{C6A6937C-69DD-45AF-B215-B1220D315DC7}"/>
          </ac:spMkLst>
        </pc:spChg>
        <pc:spChg chg="del">
          <ac:chgData name="Siddi, Nikhitha" userId="S::nsiddi@purdue.edu::ec481783-f037-445a-b208-b31db2ae631a" providerId="AD" clId="Web-{9FABDD2B-E4DB-48DE-95BE-3904CE8EBED0}" dt="2022-12-16T01:45:00.069" v="5"/>
          <ac:spMkLst>
            <pc:docMk/>
            <pc:sldMk cId="1983322379" sldId="380"/>
            <ac:spMk id="3" creationId="{F27CF28F-17DA-4D01-A3F6-085615CEC20D}"/>
          </ac:spMkLst>
        </pc:spChg>
        <pc:spChg chg="add del mod">
          <ac:chgData name="Siddi, Nikhitha" userId="S::nsiddi@purdue.edu::ec481783-f037-445a-b208-b31db2ae631a" providerId="AD" clId="Web-{9FABDD2B-E4DB-48DE-95BE-3904CE8EBED0}" dt="2022-12-16T01:44:39.943" v="3"/>
          <ac:spMkLst>
            <pc:docMk/>
            <pc:sldMk cId="1983322379" sldId="380"/>
            <ac:spMk id="4" creationId="{B745455F-910D-F3A8-6AE7-B09EB9B9382C}"/>
          </ac:spMkLst>
        </pc:spChg>
        <pc:spChg chg="add mod">
          <ac:chgData name="Siddi, Nikhitha" userId="S::nsiddi@purdue.edu::ec481783-f037-445a-b208-b31db2ae631a" providerId="AD" clId="Web-{9FABDD2B-E4DB-48DE-95BE-3904CE8EBED0}" dt="2022-12-16T01:45:57.680" v="50" actId="20577"/>
          <ac:spMkLst>
            <pc:docMk/>
            <pc:sldMk cId="1983322379" sldId="380"/>
            <ac:spMk id="6" creationId="{0A7A4267-D7D3-2BA3-1745-452D54F2B764}"/>
          </ac:spMkLst>
        </pc:spChg>
        <pc:spChg chg="add mod">
          <ac:chgData name="Siddi, Nikhitha" userId="S::nsiddi@purdue.edu::ec481783-f037-445a-b208-b31db2ae631a" providerId="AD" clId="Web-{9FABDD2B-E4DB-48DE-95BE-3904CE8EBED0}" dt="2022-12-16T01:48:53.810" v="192" actId="20577"/>
          <ac:spMkLst>
            <pc:docMk/>
            <pc:sldMk cId="1983322379" sldId="380"/>
            <ac:spMk id="8" creationId="{BF05A47C-19B8-CDB2-3540-3BFB6B48774D}"/>
          </ac:spMkLst>
        </pc:spChg>
      </pc:sldChg>
    </pc:docChg>
  </pc:docChgLst>
  <pc:docChgLst>
    <pc:chgData name="Nikhitha Siddi" userId="S::nsiddi@purdue.edu::ec481783-f037-445a-b208-b31db2ae631a" providerId="AD" clId="Web-{44F3BEF0-16C2-4116-B9F3-2168A5F5A493}"/>
    <pc:docChg chg="modSld">
      <pc:chgData name="Nikhitha Siddi" userId="S::nsiddi@purdue.edu::ec481783-f037-445a-b208-b31db2ae631a" providerId="AD" clId="Web-{44F3BEF0-16C2-4116-B9F3-2168A5F5A493}" dt="2022-07-31T17:21:56.438" v="2" actId="20577"/>
      <pc:docMkLst>
        <pc:docMk/>
      </pc:docMkLst>
      <pc:sldChg chg="modSp">
        <pc:chgData name="Nikhitha Siddi" userId="S::nsiddi@purdue.edu::ec481783-f037-445a-b208-b31db2ae631a" providerId="AD" clId="Web-{44F3BEF0-16C2-4116-B9F3-2168A5F5A493}" dt="2022-07-31T17:21:56.438" v="2" actId="20577"/>
        <pc:sldMkLst>
          <pc:docMk/>
          <pc:sldMk cId="1304345899" sldId="256"/>
        </pc:sldMkLst>
        <pc:spChg chg="mod">
          <ac:chgData name="Nikhitha Siddi" userId="S::nsiddi@purdue.edu::ec481783-f037-445a-b208-b31db2ae631a" providerId="AD" clId="Web-{44F3BEF0-16C2-4116-B9F3-2168A5F5A493}" dt="2022-07-31T17:21:56.438" v="2" actId="20577"/>
          <ac:spMkLst>
            <pc:docMk/>
            <pc:sldMk cId="1304345899" sldId="256"/>
            <ac:spMk id="3" creationId="{745E39CB-16D0-76C1-B3CB-5CA5B8ED22C5}"/>
          </ac:spMkLst>
        </pc:spChg>
      </pc:sldChg>
    </pc:docChg>
  </pc:docChgLst>
  <pc:docChgLst>
    <pc:chgData name="Manoj" userId="5d9d1a12-2cb1-4e5f-a166-6da8a67eefb4" providerId="ADAL" clId="{5E40C07F-AD3B-4867-BF85-9BC5DBD08955}"/>
    <pc:docChg chg="undo redo custSel addSld delSld modSld sldOrd">
      <pc:chgData name="Manoj" userId="5d9d1a12-2cb1-4e5f-a166-6da8a67eefb4" providerId="ADAL" clId="{5E40C07F-AD3B-4867-BF85-9BC5DBD08955}" dt="2022-12-16T04:30:01.121" v="6590" actId="47"/>
      <pc:docMkLst>
        <pc:docMk/>
      </pc:docMkLst>
      <pc:sldChg chg="addSp delSp modSp del mod">
        <pc:chgData name="Manoj" userId="5d9d1a12-2cb1-4e5f-a166-6da8a67eefb4" providerId="ADAL" clId="{5E40C07F-AD3B-4867-BF85-9BC5DBD08955}" dt="2022-12-16T00:18:38.499" v="254" actId="47"/>
        <pc:sldMkLst>
          <pc:docMk/>
          <pc:sldMk cId="1304345899" sldId="256"/>
        </pc:sldMkLst>
        <pc:spChg chg="mod">
          <ac:chgData name="Manoj" userId="5d9d1a12-2cb1-4e5f-a166-6da8a67eefb4" providerId="ADAL" clId="{5E40C07F-AD3B-4867-BF85-9BC5DBD08955}" dt="2022-12-16T00:13:56.959" v="233" actId="20577"/>
          <ac:spMkLst>
            <pc:docMk/>
            <pc:sldMk cId="1304345899" sldId="256"/>
            <ac:spMk id="2" creationId="{3A55F675-2929-C31E-7533-FECCE89840F0}"/>
          </ac:spMkLst>
        </pc:spChg>
        <pc:picChg chg="add del mod">
          <ac:chgData name="Manoj" userId="5d9d1a12-2cb1-4e5f-a166-6da8a67eefb4" providerId="ADAL" clId="{5E40C07F-AD3B-4867-BF85-9BC5DBD08955}" dt="2022-12-16T00:06:27.922" v="146" actId="478"/>
          <ac:picMkLst>
            <pc:docMk/>
            <pc:sldMk cId="1304345899" sldId="256"/>
            <ac:picMk id="9" creationId="{AE233156-0D50-402A-2619-5C04AD9F8F9C}"/>
          </ac:picMkLst>
        </pc:picChg>
      </pc:sldChg>
      <pc:sldChg chg="addSp modSp mod ord">
        <pc:chgData name="Manoj" userId="5d9d1a12-2cb1-4e5f-a166-6da8a67eefb4" providerId="ADAL" clId="{5E40C07F-AD3B-4867-BF85-9BC5DBD08955}" dt="2022-12-16T03:03:04.651" v="4856" actId="20577"/>
        <pc:sldMkLst>
          <pc:docMk/>
          <pc:sldMk cId="3080801148" sldId="257"/>
        </pc:sldMkLst>
        <pc:spChg chg="mod">
          <ac:chgData name="Manoj" userId="5d9d1a12-2cb1-4e5f-a166-6da8a67eefb4" providerId="ADAL" clId="{5E40C07F-AD3B-4867-BF85-9BC5DBD08955}" dt="2022-12-16T03:01:11.658" v="4802" actId="1076"/>
          <ac:spMkLst>
            <pc:docMk/>
            <pc:sldMk cId="3080801148" sldId="257"/>
            <ac:spMk id="2" creationId="{49069376-7B38-1158-CB68-D03B3F91C428}"/>
          </ac:spMkLst>
        </pc:spChg>
        <pc:spChg chg="mod">
          <ac:chgData name="Manoj" userId="5d9d1a12-2cb1-4e5f-a166-6da8a67eefb4" providerId="ADAL" clId="{5E40C07F-AD3B-4867-BF85-9BC5DBD08955}" dt="2022-12-16T03:01:08.738" v="4801" actId="1076"/>
          <ac:spMkLst>
            <pc:docMk/>
            <pc:sldMk cId="3080801148" sldId="257"/>
            <ac:spMk id="4" creationId="{4B98A1AF-881E-16E5-5233-AEFA41C679BE}"/>
          </ac:spMkLst>
        </pc:spChg>
        <pc:spChg chg="mod">
          <ac:chgData name="Manoj" userId="5d9d1a12-2cb1-4e5f-a166-6da8a67eefb4" providerId="ADAL" clId="{5E40C07F-AD3B-4867-BF85-9BC5DBD08955}" dt="2022-12-16T03:01:08.738" v="4801" actId="1076"/>
          <ac:spMkLst>
            <pc:docMk/>
            <pc:sldMk cId="3080801148" sldId="257"/>
            <ac:spMk id="5" creationId="{1A16BDD3-58F6-DEED-7B51-D90F7BADA3FD}"/>
          </ac:spMkLst>
        </pc:spChg>
        <pc:spChg chg="mod">
          <ac:chgData name="Manoj" userId="5d9d1a12-2cb1-4e5f-a166-6da8a67eefb4" providerId="ADAL" clId="{5E40C07F-AD3B-4867-BF85-9BC5DBD08955}" dt="2022-12-16T03:01:08.738" v="4801" actId="1076"/>
          <ac:spMkLst>
            <pc:docMk/>
            <pc:sldMk cId="3080801148" sldId="257"/>
            <ac:spMk id="6" creationId="{CCAA3053-F7EB-C777-8075-9FFACF73A1CB}"/>
          </ac:spMkLst>
        </pc:spChg>
        <pc:spChg chg="mod">
          <ac:chgData name="Manoj" userId="5d9d1a12-2cb1-4e5f-a166-6da8a67eefb4" providerId="ADAL" clId="{5E40C07F-AD3B-4867-BF85-9BC5DBD08955}" dt="2022-12-16T03:01:08.738" v="4801" actId="1076"/>
          <ac:spMkLst>
            <pc:docMk/>
            <pc:sldMk cId="3080801148" sldId="257"/>
            <ac:spMk id="7" creationId="{0A4574EF-7498-EA0F-6B01-8100AD48E111}"/>
          </ac:spMkLst>
        </pc:spChg>
        <pc:spChg chg="mod">
          <ac:chgData name="Manoj" userId="5d9d1a12-2cb1-4e5f-a166-6da8a67eefb4" providerId="ADAL" clId="{5E40C07F-AD3B-4867-BF85-9BC5DBD08955}" dt="2022-12-16T03:01:08.738" v="4801" actId="1076"/>
          <ac:spMkLst>
            <pc:docMk/>
            <pc:sldMk cId="3080801148" sldId="257"/>
            <ac:spMk id="8" creationId="{73DE0385-2623-F826-30A6-31EB2743B9D8}"/>
          </ac:spMkLst>
        </pc:spChg>
        <pc:spChg chg="mod">
          <ac:chgData name="Manoj" userId="5d9d1a12-2cb1-4e5f-a166-6da8a67eefb4" providerId="ADAL" clId="{5E40C07F-AD3B-4867-BF85-9BC5DBD08955}" dt="2022-12-16T03:01:08.738" v="4801" actId="1076"/>
          <ac:spMkLst>
            <pc:docMk/>
            <pc:sldMk cId="3080801148" sldId="257"/>
            <ac:spMk id="9" creationId="{15A0FE6F-85E4-FA19-F0BE-4C2D3BB59DE5}"/>
          </ac:spMkLst>
        </pc:spChg>
        <pc:spChg chg="mod">
          <ac:chgData name="Manoj" userId="5d9d1a12-2cb1-4e5f-a166-6da8a67eefb4" providerId="ADAL" clId="{5E40C07F-AD3B-4867-BF85-9BC5DBD08955}" dt="2022-12-16T03:02:29.722" v="4844" actId="20577"/>
          <ac:spMkLst>
            <pc:docMk/>
            <pc:sldMk cId="3080801148" sldId="257"/>
            <ac:spMk id="11" creationId="{B106DBC8-B5C5-CD09-426D-BF9F8A760EC4}"/>
          </ac:spMkLst>
        </pc:spChg>
        <pc:spChg chg="mod">
          <ac:chgData name="Manoj" userId="5d9d1a12-2cb1-4e5f-a166-6da8a67eefb4" providerId="ADAL" clId="{5E40C07F-AD3B-4867-BF85-9BC5DBD08955}" dt="2022-12-16T03:01:08.738" v="4801" actId="1076"/>
          <ac:spMkLst>
            <pc:docMk/>
            <pc:sldMk cId="3080801148" sldId="257"/>
            <ac:spMk id="12" creationId="{5D0C7F45-45DD-6F6F-ACCA-2434543DC204}"/>
          </ac:spMkLst>
        </pc:spChg>
        <pc:spChg chg="mod">
          <ac:chgData name="Manoj" userId="5d9d1a12-2cb1-4e5f-a166-6da8a67eefb4" providerId="ADAL" clId="{5E40C07F-AD3B-4867-BF85-9BC5DBD08955}" dt="2022-12-16T03:01:08.738" v="4801" actId="1076"/>
          <ac:spMkLst>
            <pc:docMk/>
            <pc:sldMk cId="3080801148" sldId="257"/>
            <ac:spMk id="13" creationId="{29B78CD8-7609-9100-1485-327A8C2C5A60}"/>
          </ac:spMkLst>
        </pc:spChg>
        <pc:spChg chg="mod">
          <ac:chgData name="Manoj" userId="5d9d1a12-2cb1-4e5f-a166-6da8a67eefb4" providerId="ADAL" clId="{5E40C07F-AD3B-4867-BF85-9BC5DBD08955}" dt="2022-12-16T03:01:08.738" v="4801" actId="1076"/>
          <ac:spMkLst>
            <pc:docMk/>
            <pc:sldMk cId="3080801148" sldId="257"/>
            <ac:spMk id="14" creationId="{9F6FD166-CF4D-FB8A-99F4-6852C1700BAA}"/>
          </ac:spMkLst>
        </pc:spChg>
        <pc:spChg chg="mod">
          <ac:chgData name="Manoj" userId="5d9d1a12-2cb1-4e5f-a166-6da8a67eefb4" providerId="ADAL" clId="{5E40C07F-AD3B-4867-BF85-9BC5DBD08955}" dt="2022-12-16T03:01:08.738" v="4801" actId="1076"/>
          <ac:spMkLst>
            <pc:docMk/>
            <pc:sldMk cId="3080801148" sldId="257"/>
            <ac:spMk id="15" creationId="{7AE1E2BB-FDA4-634C-2DE4-F170CE0E49A9}"/>
          </ac:spMkLst>
        </pc:spChg>
        <pc:spChg chg="mod">
          <ac:chgData name="Manoj" userId="5d9d1a12-2cb1-4e5f-a166-6da8a67eefb4" providerId="ADAL" clId="{5E40C07F-AD3B-4867-BF85-9BC5DBD08955}" dt="2022-12-16T03:01:08.738" v="4801" actId="1076"/>
          <ac:spMkLst>
            <pc:docMk/>
            <pc:sldMk cId="3080801148" sldId="257"/>
            <ac:spMk id="16" creationId="{A5510A43-B416-0B4D-B1BF-26E3A4F675C7}"/>
          </ac:spMkLst>
        </pc:spChg>
        <pc:spChg chg="add mod">
          <ac:chgData name="Manoj" userId="5d9d1a12-2cb1-4e5f-a166-6da8a67eefb4" providerId="ADAL" clId="{5E40C07F-AD3B-4867-BF85-9BC5DBD08955}" dt="2022-12-16T03:03:04.651" v="4856" actId="20577"/>
          <ac:spMkLst>
            <pc:docMk/>
            <pc:sldMk cId="3080801148" sldId="257"/>
            <ac:spMk id="18" creationId="{3464D587-AA3F-4D32-AEF3-EE4A63E7DA22}"/>
          </ac:spMkLst>
        </pc:spChg>
        <pc:picChg chg="mod">
          <ac:chgData name="Manoj" userId="5d9d1a12-2cb1-4e5f-a166-6da8a67eefb4" providerId="ADAL" clId="{5E40C07F-AD3B-4867-BF85-9BC5DBD08955}" dt="2022-12-16T03:01:08.738" v="4801" actId="1076"/>
          <ac:picMkLst>
            <pc:docMk/>
            <pc:sldMk cId="3080801148" sldId="257"/>
            <ac:picMk id="1030" creationId="{132ED301-EFA3-4CD3-B11F-E0C37C564DB6}"/>
          </ac:picMkLst>
        </pc:picChg>
        <pc:picChg chg="mod">
          <ac:chgData name="Manoj" userId="5d9d1a12-2cb1-4e5f-a166-6da8a67eefb4" providerId="ADAL" clId="{5E40C07F-AD3B-4867-BF85-9BC5DBD08955}" dt="2022-12-16T03:01:08.738" v="4801" actId="1076"/>
          <ac:picMkLst>
            <pc:docMk/>
            <pc:sldMk cId="3080801148" sldId="257"/>
            <ac:picMk id="1032" creationId="{03E27860-8E85-E9B0-98DC-13B3EC2E6115}"/>
          </ac:picMkLst>
        </pc:picChg>
        <pc:picChg chg="mod">
          <ac:chgData name="Manoj" userId="5d9d1a12-2cb1-4e5f-a166-6da8a67eefb4" providerId="ADAL" clId="{5E40C07F-AD3B-4867-BF85-9BC5DBD08955}" dt="2022-12-16T03:01:08.738" v="4801" actId="1076"/>
          <ac:picMkLst>
            <pc:docMk/>
            <pc:sldMk cId="3080801148" sldId="257"/>
            <ac:picMk id="1034" creationId="{8A801414-613A-FFE0-E622-1850B35B78A6}"/>
          </ac:picMkLst>
        </pc:picChg>
      </pc:sldChg>
      <pc:sldChg chg="addSp modSp mod ord">
        <pc:chgData name="Manoj" userId="5d9d1a12-2cb1-4e5f-a166-6da8a67eefb4" providerId="ADAL" clId="{5E40C07F-AD3B-4867-BF85-9BC5DBD08955}" dt="2022-12-16T03:02:01.862" v="4827" actId="14100"/>
        <pc:sldMkLst>
          <pc:docMk/>
          <pc:sldMk cId="2745104107" sldId="260"/>
        </pc:sldMkLst>
        <pc:spChg chg="mod">
          <ac:chgData name="Manoj" userId="5d9d1a12-2cb1-4e5f-a166-6da8a67eefb4" providerId="ADAL" clId="{5E40C07F-AD3B-4867-BF85-9BC5DBD08955}" dt="2022-12-16T03:02:01.862" v="4827" actId="14100"/>
          <ac:spMkLst>
            <pc:docMk/>
            <pc:sldMk cId="2745104107" sldId="260"/>
            <ac:spMk id="2" creationId="{49069376-7B38-1158-CB68-D03B3F91C428}"/>
          </ac:spMkLst>
        </pc:spChg>
        <pc:spChg chg="mod">
          <ac:chgData name="Manoj" userId="5d9d1a12-2cb1-4e5f-a166-6da8a67eefb4" providerId="ADAL" clId="{5E40C07F-AD3B-4867-BF85-9BC5DBD08955}" dt="2022-12-16T03:01:25.306" v="4805" actId="1076"/>
          <ac:spMkLst>
            <pc:docMk/>
            <pc:sldMk cId="2745104107" sldId="260"/>
            <ac:spMk id="4" creationId="{168AFBF5-8BCC-18BC-7739-1E103FF3FEA1}"/>
          </ac:spMkLst>
        </pc:spChg>
        <pc:spChg chg="mod">
          <ac:chgData name="Manoj" userId="5d9d1a12-2cb1-4e5f-a166-6da8a67eefb4" providerId="ADAL" clId="{5E40C07F-AD3B-4867-BF85-9BC5DBD08955}" dt="2022-12-16T03:01:25.306" v="4805" actId="1076"/>
          <ac:spMkLst>
            <pc:docMk/>
            <pc:sldMk cId="2745104107" sldId="260"/>
            <ac:spMk id="5" creationId="{2FE8A7AA-BCE3-5E87-61AC-C552A5B2E66A}"/>
          </ac:spMkLst>
        </pc:spChg>
        <pc:spChg chg="mod">
          <ac:chgData name="Manoj" userId="5d9d1a12-2cb1-4e5f-a166-6da8a67eefb4" providerId="ADAL" clId="{5E40C07F-AD3B-4867-BF85-9BC5DBD08955}" dt="2022-12-16T03:01:25.306" v="4805" actId="1076"/>
          <ac:spMkLst>
            <pc:docMk/>
            <pc:sldMk cId="2745104107" sldId="260"/>
            <ac:spMk id="6" creationId="{588570FC-66B5-76FC-46CB-078B74D020C6}"/>
          </ac:spMkLst>
        </pc:spChg>
        <pc:spChg chg="mod">
          <ac:chgData name="Manoj" userId="5d9d1a12-2cb1-4e5f-a166-6da8a67eefb4" providerId="ADAL" clId="{5E40C07F-AD3B-4867-BF85-9BC5DBD08955}" dt="2022-12-16T03:01:25.306" v="4805" actId="1076"/>
          <ac:spMkLst>
            <pc:docMk/>
            <pc:sldMk cId="2745104107" sldId="260"/>
            <ac:spMk id="7" creationId="{ABC55939-4D66-AE36-39B7-36EF44A4228C}"/>
          </ac:spMkLst>
        </pc:spChg>
        <pc:spChg chg="mod">
          <ac:chgData name="Manoj" userId="5d9d1a12-2cb1-4e5f-a166-6da8a67eefb4" providerId="ADAL" clId="{5E40C07F-AD3B-4867-BF85-9BC5DBD08955}" dt="2022-12-16T03:01:25.306" v="4805" actId="1076"/>
          <ac:spMkLst>
            <pc:docMk/>
            <pc:sldMk cId="2745104107" sldId="260"/>
            <ac:spMk id="8" creationId="{8040569C-5CD9-2C9B-5FE3-529B5E0BD17D}"/>
          </ac:spMkLst>
        </pc:spChg>
        <pc:spChg chg="mod">
          <ac:chgData name="Manoj" userId="5d9d1a12-2cb1-4e5f-a166-6da8a67eefb4" providerId="ADAL" clId="{5E40C07F-AD3B-4867-BF85-9BC5DBD08955}" dt="2022-12-16T03:01:25.306" v="4805" actId="1076"/>
          <ac:spMkLst>
            <pc:docMk/>
            <pc:sldMk cId="2745104107" sldId="260"/>
            <ac:spMk id="9" creationId="{337A9E14-0455-4CD4-561A-0A0A450EDAC5}"/>
          </ac:spMkLst>
        </pc:spChg>
        <pc:spChg chg="mod">
          <ac:chgData name="Manoj" userId="5d9d1a12-2cb1-4e5f-a166-6da8a67eefb4" providerId="ADAL" clId="{5E40C07F-AD3B-4867-BF85-9BC5DBD08955}" dt="2022-12-16T03:01:25.306" v="4805" actId="1076"/>
          <ac:spMkLst>
            <pc:docMk/>
            <pc:sldMk cId="2745104107" sldId="260"/>
            <ac:spMk id="11" creationId="{EF52431D-B7AE-0363-36E9-AAE4376F46A5}"/>
          </ac:spMkLst>
        </pc:spChg>
        <pc:spChg chg="mod">
          <ac:chgData name="Manoj" userId="5d9d1a12-2cb1-4e5f-a166-6da8a67eefb4" providerId="ADAL" clId="{5E40C07F-AD3B-4867-BF85-9BC5DBD08955}" dt="2022-12-16T03:01:25.306" v="4805" actId="1076"/>
          <ac:spMkLst>
            <pc:docMk/>
            <pc:sldMk cId="2745104107" sldId="260"/>
            <ac:spMk id="12" creationId="{2A663CD7-9A98-E497-1EF9-315F87FEC6BF}"/>
          </ac:spMkLst>
        </pc:spChg>
        <pc:spChg chg="mod">
          <ac:chgData name="Manoj" userId="5d9d1a12-2cb1-4e5f-a166-6da8a67eefb4" providerId="ADAL" clId="{5E40C07F-AD3B-4867-BF85-9BC5DBD08955}" dt="2022-12-16T03:01:25.306" v="4805" actId="1076"/>
          <ac:spMkLst>
            <pc:docMk/>
            <pc:sldMk cId="2745104107" sldId="260"/>
            <ac:spMk id="13" creationId="{E5EC5F25-2B2F-684C-BE48-4AEF0C047155}"/>
          </ac:spMkLst>
        </pc:spChg>
        <pc:spChg chg="add mod">
          <ac:chgData name="Manoj" userId="5d9d1a12-2cb1-4e5f-a166-6da8a67eefb4" providerId="ADAL" clId="{5E40C07F-AD3B-4867-BF85-9BC5DBD08955}" dt="2022-12-16T03:01:52.842" v="4825" actId="20577"/>
          <ac:spMkLst>
            <pc:docMk/>
            <pc:sldMk cId="2745104107" sldId="260"/>
            <ac:spMk id="14" creationId="{D646D3D4-20C7-4312-A762-2B70D1B258CD}"/>
          </ac:spMkLst>
        </pc:spChg>
        <pc:cxnChg chg="mod">
          <ac:chgData name="Manoj" userId="5d9d1a12-2cb1-4e5f-a166-6da8a67eefb4" providerId="ADAL" clId="{5E40C07F-AD3B-4867-BF85-9BC5DBD08955}" dt="2022-12-16T03:01:25.306" v="4805" actId="1076"/>
          <ac:cxnSpMkLst>
            <pc:docMk/>
            <pc:sldMk cId="2745104107" sldId="260"/>
            <ac:cxnSpMk id="10" creationId="{F91EFAA6-ABDA-67DF-7D1F-E29D3AEE2C3E}"/>
          </ac:cxnSpMkLst>
        </pc:cxnChg>
      </pc:sldChg>
      <pc:sldChg chg="modSp mod ord">
        <pc:chgData name="Manoj" userId="5d9d1a12-2cb1-4e5f-a166-6da8a67eefb4" providerId="ADAL" clId="{5E40C07F-AD3B-4867-BF85-9BC5DBD08955}" dt="2022-12-16T03:03:42.161" v="4860" actId="1076"/>
        <pc:sldMkLst>
          <pc:docMk/>
          <pc:sldMk cId="3384847229" sldId="264"/>
        </pc:sldMkLst>
        <pc:spChg chg="mod">
          <ac:chgData name="Manoj" userId="5d9d1a12-2cb1-4e5f-a166-6da8a67eefb4" providerId="ADAL" clId="{5E40C07F-AD3B-4867-BF85-9BC5DBD08955}" dt="2022-12-16T03:03:42.161" v="4860" actId="1076"/>
          <ac:spMkLst>
            <pc:docMk/>
            <pc:sldMk cId="3384847229" sldId="264"/>
            <ac:spMk id="2" creationId="{49069376-7B38-1158-CB68-D03B3F91C428}"/>
          </ac:spMkLst>
        </pc:spChg>
        <pc:spChg chg="mod">
          <ac:chgData name="Manoj" userId="5d9d1a12-2cb1-4e5f-a166-6da8a67eefb4" providerId="ADAL" clId="{5E40C07F-AD3B-4867-BF85-9BC5DBD08955}" dt="2022-12-16T03:03:37.507" v="4859" actId="1076"/>
          <ac:spMkLst>
            <pc:docMk/>
            <pc:sldMk cId="3384847229" sldId="264"/>
            <ac:spMk id="14" creationId="{6A09A521-75FA-DDE8-F994-3A090ECC756C}"/>
          </ac:spMkLst>
        </pc:spChg>
        <pc:spChg chg="mod">
          <ac:chgData name="Manoj" userId="5d9d1a12-2cb1-4e5f-a166-6da8a67eefb4" providerId="ADAL" clId="{5E40C07F-AD3B-4867-BF85-9BC5DBD08955}" dt="2022-12-16T03:03:37.507" v="4859" actId="1076"/>
          <ac:spMkLst>
            <pc:docMk/>
            <pc:sldMk cId="3384847229" sldId="264"/>
            <ac:spMk id="15" creationId="{9A68F533-B099-88B3-E943-3660A15A75D4}"/>
          </ac:spMkLst>
        </pc:spChg>
        <pc:spChg chg="mod">
          <ac:chgData name="Manoj" userId="5d9d1a12-2cb1-4e5f-a166-6da8a67eefb4" providerId="ADAL" clId="{5E40C07F-AD3B-4867-BF85-9BC5DBD08955}" dt="2022-12-16T03:03:37.507" v="4859" actId="1076"/>
          <ac:spMkLst>
            <pc:docMk/>
            <pc:sldMk cId="3384847229" sldId="264"/>
            <ac:spMk id="16" creationId="{99146A4B-B2F2-7343-3DC3-ED45EBDB67F3}"/>
          </ac:spMkLst>
        </pc:spChg>
        <pc:spChg chg="mod">
          <ac:chgData name="Manoj" userId="5d9d1a12-2cb1-4e5f-a166-6da8a67eefb4" providerId="ADAL" clId="{5E40C07F-AD3B-4867-BF85-9BC5DBD08955}" dt="2022-12-16T03:03:37.507" v="4859" actId="1076"/>
          <ac:spMkLst>
            <pc:docMk/>
            <pc:sldMk cId="3384847229" sldId="264"/>
            <ac:spMk id="17" creationId="{B8D05583-0FE7-1454-DD02-C0A0921AB3D5}"/>
          </ac:spMkLst>
        </pc:spChg>
        <pc:spChg chg="mod">
          <ac:chgData name="Manoj" userId="5d9d1a12-2cb1-4e5f-a166-6da8a67eefb4" providerId="ADAL" clId="{5E40C07F-AD3B-4867-BF85-9BC5DBD08955}" dt="2022-12-16T03:03:37.507" v="4859" actId="1076"/>
          <ac:spMkLst>
            <pc:docMk/>
            <pc:sldMk cId="3384847229" sldId="264"/>
            <ac:spMk id="18" creationId="{F49F802B-297B-5F80-BFB5-E98E0DEFAD4D}"/>
          </ac:spMkLst>
        </pc:spChg>
        <pc:spChg chg="mod">
          <ac:chgData name="Manoj" userId="5d9d1a12-2cb1-4e5f-a166-6da8a67eefb4" providerId="ADAL" clId="{5E40C07F-AD3B-4867-BF85-9BC5DBD08955}" dt="2022-12-16T03:03:37.507" v="4859" actId="1076"/>
          <ac:spMkLst>
            <pc:docMk/>
            <pc:sldMk cId="3384847229" sldId="264"/>
            <ac:spMk id="19" creationId="{11E15156-49A7-981E-79E0-53787B4214B2}"/>
          </ac:spMkLst>
        </pc:spChg>
        <pc:spChg chg="mod">
          <ac:chgData name="Manoj" userId="5d9d1a12-2cb1-4e5f-a166-6da8a67eefb4" providerId="ADAL" clId="{5E40C07F-AD3B-4867-BF85-9BC5DBD08955}" dt="2022-12-16T03:03:37.507" v="4859" actId="1076"/>
          <ac:spMkLst>
            <pc:docMk/>
            <pc:sldMk cId="3384847229" sldId="264"/>
            <ac:spMk id="20" creationId="{0F5F6204-C61A-FBB6-8763-E2E64151A96F}"/>
          </ac:spMkLst>
        </pc:spChg>
        <pc:spChg chg="mod">
          <ac:chgData name="Manoj" userId="5d9d1a12-2cb1-4e5f-a166-6da8a67eefb4" providerId="ADAL" clId="{5E40C07F-AD3B-4867-BF85-9BC5DBD08955}" dt="2022-12-16T03:03:37.507" v="4859" actId="1076"/>
          <ac:spMkLst>
            <pc:docMk/>
            <pc:sldMk cId="3384847229" sldId="264"/>
            <ac:spMk id="21" creationId="{799DC6FE-65A8-9685-E830-1CFA18C89826}"/>
          </ac:spMkLst>
        </pc:spChg>
        <pc:spChg chg="mod">
          <ac:chgData name="Manoj" userId="5d9d1a12-2cb1-4e5f-a166-6da8a67eefb4" providerId="ADAL" clId="{5E40C07F-AD3B-4867-BF85-9BC5DBD08955}" dt="2022-12-16T03:03:37.507" v="4859" actId="1076"/>
          <ac:spMkLst>
            <pc:docMk/>
            <pc:sldMk cId="3384847229" sldId="264"/>
            <ac:spMk id="22" creationId="{9DB31F40-0C7E-C061-501A-2F6E341DE1E7}"/>
          </ac:spMkLst>
        </pc:spChg>
        <pc:spChg chg="mod">
          <ac:chgData name="Manoj" userId="5d9d1a12-2cb1-4e5f-a166-6da8a67eefb4" providerId="ADAL" clId="{5E40C07F-AD3B-4867-BF85-9BC5DBD08955}" dt="2022-12-16T03:03:37.507" v="4859" actId="1076"/>
          <ac:spMkLst>
            <pc:docMk/>
            <pc:sldMk cId="3384847229" sldId="264"/>
            <ac:spMk id="23" creationId="{004977BC-AC09-0518-C9C7-96C4BB82AD02}"/>
          </ac:spMkLst>
        </pc:spChg>
        <pc:spChg chg="mod">
          <ac:chgData name="Manoj" userId="5d9d1a12-2cb1-4e5f-a166-6da8a67eefb4" providerId="ADAL" clId="{5E40C07F-AD3B-4867-BF85-9BC5DBD08955}" dt="2022-12-16T03:03:37.507" v="4859" actId="1076"/>
          <ac:spMkLst>
            <pc:docMk/>
            <pc:sldMk cId="3384847229" sldId="264"/>
            <ac:spMk id="24" creationId="{3D270D7D-C65B-0BB1-1C53-BFC6C77991FC}"/>
          </ac:spMkLst>
        </pc:spChg>
        <pc:spChg chg="mod">
          <ac:chgData name="Manoj" userId="5d9d1a12-2cb1-4e5f-a166-6da8a67eefb4" providerId="ADAL" clId="{5E40C07F-AD3B-4867-BF85-9BC5DBD08955}" dt="2022-12-16T03:03:37.507" v="4859" actId="1076"/>
          <ac:spMkLst>
            <pc:docMk/>
            <pc:sldMk cId="3384847229" sldId="264"/>
            <ac:spMk id="25" creationId="{4E110C49-A60B-AB06-C605-ADE9EE84CE11}"/>
          </ac:spMkLst>
        </pc:spChg>
        <pc:spChg chg="mod">
          <ac:chgData name="Manoj" userId="5d9d1a12-2cb1-4e5f-a166-6da8a67eefb4" providerId="ADAL" clId="{5E40C07F-AD3B-4867-BF85-9BC5DBD08955}" dt="2022-12-16T03:03:37.507" v="4859" actId="1076"/>
          <ac:spMkLst>
            <pc:docMk/>
            <pc:sldMk cId="3384847229" sldId="264"/>
            <ac:spMk id="27" creationId="{C101AFB1-BCC3-40B5-441C-32D976A103BD}"/>
          </ac:spMkLst>
        </pc:spChg>
        <pc:spChg chg="mod">
          <ac:chgData name="Manoj" userId="5d9d1a12-2cb1-4e5f-a166-6da8a67eefb4" providerId="ADAL" clId="{5E40C07F-AD3B-4867-BF85-9BC5DBD08955}" dt="2022-12-16T03:03:37.507" v="4859" actId="1076"/>
          <ac:spMkLst>
            <pc:docMk/>
            <pc:sldMk cId="3384847229" sldId="264"/>
            <ac:spMk id="28" creationId="{389678D8-9935-A793-8B4E-6452414C6C83}"/>
          </ac:spMkLst>
        </pc:spChg>
        <pc:spChg chg="mod">
          <ac:chgData name="Manoj" userId="5d9d1a12-2cb1-4e5f-a166-6da8a67eefb4" providerId="ADAL" clId="{5E40C07F-AD3B-4867-BF85-9BC5DBD08955}" dt="2022-12-16T03:03:37.507" v="4859" actId="1076"/>
          <ac:spMkLst>
            <pc:docMk/>
            <pc:sldMk cId="3384847229" sldId="264"/>
            <ac:spMk id="29" creationId="{05D2462C-2686-01BB-A211-05C1A544BFCF}"/>
          </ac:spMkLst>
        </pc:spChg>
        <pc:spChg chg="mod">
          <ac:chgData name="Manoj" userId="5d9d1a12-2cb1-4e5f-a166-6da8a67eefb4" providerId="ADAL" clId="{5E40C07F-AD3B-4867-BF85-9BC5DBD08955}" dt="2022-12-16T03:03:37.507" v="4859" actId="1076"/>
          <ac:spMkLst>
            <pc:docMk/>
            <pc:sldMk cId="3384847229" sldId="264"/>
            <ac:spMk id="30" creationId="{6331B005-1EE8-9E1D-2149-4909854C7D9D}"/>
          </ac:spMkLst>
        </pc:spChg>
        <pc:spChg chg="mod">
          <ac:chgData name="Manoj" userId="5d9d1a12-2cb1-4e5f-a166-6da8a67eefb4" providerId="ADAL" clId="{5E40C07F-AD3B-4867-BF85-9BC5DBD08955}" dt="2022-12-16T03:03:37.507" v="4859" actId="1076"/>
          <ac:spMkLst>
            <pc:docMk/>
            <pc:sldMk cId="3384847229" sldId="264"/>
            <ac:spMk id="31" creationId="{C0AD474F-A5AF-23A8-B957-9E299C23670A}"/>
          </ac:spMkLst>
        </pc:spChg>
        <pc:spChg chg="mod">
          <ac:chgData name="Manoj" userId="5d9d1a12-2cb1-4e5f-a166-6da8a67eefb4" providerId="ADAL" clId="{5E40C07F-AD3B-4867-BF85-9BC5DBD08955}" dt="2022-12-16T03:03:37.507" v="4859" actId="1076"/>
          <ac:spMkLst>
            <pc:docMk/>
            <pc:sldMk cId="3384847229" sldId="264"/>
            <ac:spMk id="32" creationId="{64E45E1A-6770-AEC6-82E8-92533C3DAFEC}"/>
          </ac:spMkLst>
        </pc:spChg>
        <pc:spChg chg="mod">
          <ac:chgData name="Manoj" userId="5d9d1a12-2cb1-4e5f-a166-6da8a67eefb4" providerId="ADAL" clId="{5E40C07F-AD3B-4867-BF85-9BC5DBD08955}" dt="2022-12-16T03:03:37.507" v="4859" actId="1076"/>
          <ac:spMkLst>
            <pc:docMk/>
            <pc:sldMk cId="3384847229" sldId="264"/>
            <ac:spMk id="33" creationId="{183D152F-EA1D-92F0-3003-8E8AF20502A9}"/>
          </ac:spMkLst>
        </pc:spChg>
        <pc:spChg chg="mod">
          <ac:chgData name="Manoj" userId="5d9d1a12-2cb1-4e5f-a166-6da8a67eefb4" providerId="ADAL" clId="{5E40C07F-AD3B-4867-BF85-9BC5DBD08955}" dt="2022-12-16T03:03:37.507" v="4859" actId="1076"/>
          <ac:spMkLst>
            <pc:docMk/>
            <pc:sldMk cId="3384847229" sldId="264"/>
            <ac:spMk id="34" creationId="{AA43A6CE-4738-95BE-CCCE-018CE445A3AA}"/>
          </ac:spMkLst>
        </pc:spChg>
        <pc:spChg chg="mod">
          <ac:chgData name="Manoj" userId="5d9d1a12-2cb1-4e5f-a166-6da8a67eefb4" providerId="ADAL" clId="{5E40C07F-AD3B-4867-BF85-9BC5DBD08955}" dt="2022-12-16T03:03:37.507" v="4859" actId="1076"/>
          <ac:spMkLst>
            <pc:docMk/>
            <pc:sldMk cId="3384847229" sldId="264"/>
            <ac:spMk id="35" creationId="{9459FD91-22C5-3F02-2913-5D88C74B5942}"/>
          </ac:spMkLst>
        </pc:spChg>
        <pc:spChg chg="mod">
          <ac:chgData name="Manoj" userId="5d9d1a12-2cb1-4e5f-a166-6da8a67eefb4" providerId="ADAL" clId="{5E40C07F-AD3B-4867-BF85-9BC5DBD08955}" dt="2022-12-16T03:03:37.507" v="4859" actId="1076"/>
          <ac:spMkLst>
            <pc:docMk/>
            <pc:sldMk cId="3384847229" sldId="264"/>
            <ac:spMk id="36" creationId="{39F41D2C-1CA3-9A45-8FFD-AF6CE6AC535D}"/>
          </ac:spMkLst>
        </pc:spChg>
        <pc:spChg chg="mod">
          <ac:chgData name="Manoj" userId="5d9d1a12-2cb1-4e5f-a166-6da8a67eefb4" providerId="ADAL" clId="{5E40C07F-AD3B-4867-BF85-9BC5DBD08955}" dt="2022-12-16T03:03:37.507" v="4859" actId="1076"/>
          <ac:spMkLst>
            <pc:docMk/>
            <pc:sldMk cId="3384847229" sldId="264"/>
            <ac:spMk id="37" creationId="{136A5497-4C57-2F73-E6AB-0C90FA3C4AF3}"/>
          </ac:spMkLst>
        </pc:spChg>
        <pc:spChg chg="mod">
          <ac:chgData name="Manoj" userId="5d9d1a12-2cb1-4e5f-a166-6da8a67eefb4" providerId="ADAL" clId="{5E40C07F-AD3B-4867-BF85-9BC5DBD08955}" dt="2022-12-16T03:03:37.507" v="4859" actId="1076"/>
          <ac:spMkLst>
            <pc:docMk/>
            <pc:sldMk cId="3384847229" sldId="264"/>
            <ac:spMk id="38" creationId="{E9FE0AA1-659E-AB98-3B64-A10EE770CFD0}"/>
          </ac:spMkLst>
        </pc:spChg>
        <pc:spChg chg="mod">
          <ac:chgData name="Manoj" userId="5d9d1a12-2cb1-4e5f-a166-6da8a67eefb4" providerId="ADAL" clId="{5E40C07F-AD3B-4867-BF85-9BC5DBD08955}" dt="2022-12-16T03:03:37.507" v="4859" actId="1076"/>
          <ac:spMkLst>
            <pc:docMk/>
            <pc:sldMk cId="3384847229" sldId="264"/>
            <ac:spMk id="39" creationId="{B14C4F8E-4DC9-02DB-A9B2-92524187F0B3}"/>
          </ac:spMkLst>
        </pc:spChg>
        <pc:spChg chg="mod">
          <ac:chgData name="Manoj" userId="5d9d1a12-2cb1-4e5f-a166-6da8a67eefb4" providerId="ADAL" clId="{5E40C07F-AD3B-4867-BF85-9BC5DBD08955}" dt="2022-12-16T03:03:37.507" v="4859" actId="1076"/>
          <ac:spMkLst>
            <pc:docMk/>
            <pc:sldMk cId="3384847229" sldId="264"/>
            <ac:spMk id="40" creationId="{AA5C36FB-3755-8483-4687-04B7E3C8AF85}"/>
          </ac:spMkLst>
        </pc:spChg>
        <pc:spChg chg="mod">
          <ac:chgData name="Manoj" userId="5d9d1a12-2cb1-4e5f-a166-6da8a67eefb4" providerId="ADAL" clId="{5E40C07F-AD3B-4867-BF85-9BC5DBD08955}" dt="2022-12-16T03:03:37.507" v="4859" actId="1076"/>
          <ac:spMkLst>
            <pc:docMk/>
            <pc:sldMk cId="3384847229" sldId="264"/>
            <ac:spMk id="41" creationId="{780523C9-BECC-06DB-535F-9278B7DAEFCB}"/>
          </ac:spMkLst>
        </pc:spChg>
        <pc:spChg chg="mod">
          <ac:chgData name="Manoj" userId="5d9d1a12-2cb1-4e5f-a166-6da8a67eefb4" providerId="ADAL" clId="{5E40C07F-AD3B-4867-BF85-9BC5DBD08955}" dt="2022-12-16T03:03:37.507" v="4859" actId="1076"/>
          <ac:spMkLst>
            <pc:docMk/>
            <pc:sldMk cId="3384847229" sldId="264"/>
            <ac:spMk id="42" creationId="{32F55C75-4AC7-9EAA-2193-4ACB0C7DE501}"/>
          </ac:spMkLst>
        </pc:spChg>
        <pc:spChg chg="mod">
          <ac:chgData name="Manoj" userId="5d9d1a12-2cb1-4e5f-a166-6da8a67eefb4" providerId="ADAL" clId="{5E40C07F-AD3B-4867-BF85-9BC5DBD08955}" dt="2022-12-16T03:03:37.507" v="4859" actId="1076"/>
          <ac:spMkLst>
            <pc:docMk/>
            <pc:sldMk cId="3384847229" sldId="264"/>
            <ac:spMk id="43" creationId="{0682426E-F010-928F-2CB5-08208BA1AF79}"/>
          </ac:spMkLst>
        </pc:spChg>
        <pc:spChg chg="mod">
          <ac:chgData name="Manoj" userId="5d9d1a12-2cb1-4e5f-a166-6da8a67eefb4" providerId="ADAL" clId="{5E40C07F-AD3B-4867-BF85-9BC5DBD08955}" dt="2022-12-16T03:03:37.507" v="4859" actId="1076"/>
          <ac:spMkLst>
            <pc:docMk/>
            <pc:sldMk cId="3384847229" sldId="264"/>
            <ac:spMk id="44" creationId="{93627B22-A665-B5B2-6353-1F92485909DA}"/>
          </ac:spMkLst>
        </pc:spChg>
        <pc:spChg chg="mod">
          <ac:chgData name="Manoj" userId="5d9d1a12-2cb1-4e5f-a166-6da8a67eefb4" providerId="ADAL" clId="{5E40C07F-AD3B-4867-BF85-9BC5DBD08955}" dt="2022-12-16T03:03:37.507" v="4859" actId="1076"/>
          <ac:spMkLst>
            <pc:docMk/>
            <pc:sldMk cId="3384847229" sldId="264"/>
            <ac:spMk id="45" creationId="{244CA7D8-39DD-82DC-F15D-4E5BBC87F627}"/>
          </ac:spMkLst>
        </pc:spChg>
        <pc:spChg chg="mod">
          <ac:chgData name="Manoj" userId="5d9d1a12-2cb1-4e5f-a166-6da8a67eefb4" providerId="ADAL" clId="{5E40C07F-AD3B-4867-BF85-9BC5DBD08955}" dt="2022-12-16T03:03:37.507" v="4859" actId="1076"/>
          <ac:spMkLst>
            <pc:docMk/>
            <pc:sldMk cId="3384847229" sldId="264"/>
            <ac:spMk id="46" creationId="{D447C251-735C-DDB8-7B7E-24566CD6B9E2}"/>
          </ac:spMkLst>
        </pc:spChg>
        <pc:spChg chg="mod">
          <ac:chgData name="Manoj" userId="5d9d1a12-2cb1-4e5f-a166-6da8a67eefb4" providerId="ADAL" clId="{5E40C07F-AD3B-4867-BF85-9BC5DBD08955}" dt="2022-12-16T03:03:37.507" v="4859" actId="1076"/>
          <ac:spMkLst>
            <pc:docMk/>
            <pc:sldMk cId="3384847229" sldId="264"/>
            <ac:spMk id="47" creationId="{9CAB9C4A-EADD-369E-78F0-66070B464748}"/>
          </ac:spMkLst>
        </pc:spChg>
        <pc:spChg chg="mod">
          <ac:chgData name="Manoj" userId="5d9d1a12-2cb1-4e5f-a166-6da8a67eefb4" providerId="ADAL" clId="{5E40C07F-AD3B-4867-BF85-9BC5DBD08955}" dt="2022-12-16T03:03:37.507" v="4859" actId="1076"/>
          <ac:spMkLst>
            <pc:docMk/>
            <pc:sldMk cId="3384847229" sldId="264"/>
            <ac:spMk id="48" creationId="{B322CB13-2673-2932-F3BD-4E8A8F460927}"/>
          </ac:spMkLst>
        </pc:spChg>
        <pc:spChg chg="mod">
          <ac:chgData name="Manoj" userId="5d9d1a12-2cb1-4e5f-a166-6da8a67eefb4" providerId="ADAL" clId="{5E40C07F-AD3B-4867-BF85-9BC5DBD08955}" dt="2022-12-16T03:03:37.507" v="4859" actId="1076"/>
          <ac:spMkLst>
            <pc:docMk/>
            <pc:sldMk cId="3384847229" sldId="264"/>
            <ac:spMk id="49" creationId="{BBF4440A-C119-BA59-4F33-540A96E1601B}"/>
          </ac:spMkLst>
        </pc:spChg>
        <pc:spChg chg="mod">
          <ac:chgData name="Manoj" userId="5d9d1a12-2cb1-4e5f-a166-6da8a67eefb4" providerId="ADAL" clId="{5E40C07F-AD3B-4867-BF85-9BC5DBD08955}" dt="2022-12-16T03:03:37.507" v="4859" actId="1076"/>
          <ac:spMkLst>
            <pc:docMk/>
            <pc:sldMk cId="3384847229" sldId="264"/>
            <ac:spMk id="50" creationId="{B1140018-3A96-AEAA-B64C-C2D145282402}"/>
          </ac:spMkLst>
        </pc:spChg>
        <pc:spChg chg="mod">
          <ac:chgData name="Manoj" userId="5d9d1a12-2cb1-4e5f-a166-6da8a67eefb4" providerId="ADAL" clId="{5E40C07F-AD3B-4867-BF85-9BC5DBD08955}" dt="2022-12-16T03:03:37.507" v="4859" actId="1076"/>
          <ac:spMkLst>
            <pc:docMk/>
            <pc:sldMk cId="3384847229" sldId="264"/>
            <ac:spMk id="51" creationId="{9DD558DB-3B23-DA1D-8EB9-C09A0CAA59C4}"/>
          </ac:spMkLst>
        </pc:spChg>
        <pc:spChg chg="mod">
          <ac:chgData name="Manoj" userId="5d9d1a12-2cb1-4e5f-a166-6da8a67eefb4" providerId="ADAL" clId="{5E40C07F-AD3B-4867-BF85-9BC5DBD08955}" dt="2022-12-16T03:03:37.507" v="4859" actId="1076"/>
          <ac:spMkLst>
            <pc:docMk/>
            <pc:sldMk cId="3384847229" sldId="264"/>
            <ac:spMk id="52" creationId="{9D7C0D59-AA18-FEDB-D4AC-6EB3243E569B}"/>
          </ac:spMkLst>
        </pc:spChg>
        <pc:cxnChg chg="mod">
          <ac:chgData name="Manoj" userId="5d9d1a12-2cb1-4e5f-a166-6da8a67eefb4" providerId="ADAL" clId="{5E40C07F-AD3B-4867-BF85-9BC5DBD08955}" dt="2022-12-16T03:03:37.507" v="4859" actId="1076"/>
          <ac:cxnSpMkLst>
            <pc:docMk/>
            <pc:sldMk cId="3384847229" sldId="264"/>
            <ac:cxnSpMk id="26" creationId="{3483237C-9188-CC99-132F-080F33D809CC}"/>
          </ac:cxnSpMkLst>
        </pc:cxnChg>
      </pc:sldChg>
      <pc:sldChg chg="del">
        <pc:chgData name="Manoj" userId="5d9d1a12-2cb1-4e5f-a166-6da8a67eefb4" providerId="ADAL" clId="{5E40C07F-AD3B-4867-BF85-9BC5DBD08955}" dt="2022-12-16T03:03:59.827" v="4862" actId="47"/>
        <pc:sldMkLst>
          <pc:docMk/>
          <pc:sldMk cId="3710335613" sldId="265"/>
        </pc:sldMkLst>
      </pc:sldChg>
      <pc:sldChg chg="modSp mod">
        <pc:chgData name="Manoj" userId="5d9d1a12-2cb1-4e5f-a166-6da8a67eefb4" providerId="ADAL" clId="{5E40C07F-AD3B-4867-BF85-9BC5DBD08955}" dt="2022-12-16T03:19:21.527" v="4977" actId="14100"/>
        <pc:sldMkLst>
          <pc:docMk/>
          <pc:sldMk cId="3735109646" sldId="292"/>
        </pc:sldMkLst>
        <pc:picChg chg="mod">
          <ac:chgData name="Manoj" userId="5d9d1a12-2cb1-4e5f-a166-6da8a67eefb4" providerId="ADAL" clId="{5E40C07F-AD3B-4867-BF85-9BC5DBD08955}" dt="2022-12-16T03:19:21.527" v="4977" actId="14100"/>
          <ac:picMkLst>
            <pc:docMk/>
            <pc:sldMk cId="3735109646" sldId="292"/>
            <ac:picMk id="7" creationId="{8BA00F1D-C70B-5AC8-872C-5FC52875078C}"/>
          </ac:picMkLst>
        </pc:picChg>
      </pc:sldChg>
      <pc:sldChg chg="modSp del mod">
        <pc:chgData name="Manoj" userId="5d9d1a12-2cb1-4e5f-a166-6da8a67eefb4" providerId="ADAL" clId="{5E40C07F-AD3B-4867-BF85-9BC5DBD08955}" dt="2022-12-16T03:33:57.577" v="5335" actId="2696"/>
        <pc:sldMkLst>
          <pc:docMk/>
          <pc:sldMk cId="2107427365" sldId="309"/>
        </pc:sldMkLst>
        <pc:spChg chg="mod">
          <ac:chgData name="Manoj" userId="5d9d1a12-2cb1-4e5f-a166-6da8a67eefb4" providerId="ADAL" clId="{5E40C07F-AD3B-4867-BF85-9BC5DBD08955}" dt="2022-12-16T02:32:08.702" v="4443" actId="207"/>
          <ac:spMkLst>
            <pc:docMk/>
            <pc:sldMk cId="2107427365" sldId="309"/>
            <ac:spMk id="22" creationId="{4E31D2A6-CCDF-D5FA-7699-BE36913D3D65}"/>
          </ac:spMkLst>
        </pc:spChg>
      </pc:sldChg>
      <pc:sldChg chg="add">
        <pc:chgData name="Manoj" userId="5d9d1a12-2cb1-4e5f-a166-6da8a67eefb4" providerId="ADAL" clId="{5E40C07F-AD3B-4867-BF85-9BC5DBD08955}" dt="2022-12-16T03:34:01.355" v="5336"/>
        <pc:sldMkLst>
          <pc:docMk/>
          <pc:sldMk cId="4166306818" sldId="309"/>
        </pc:sldMkLst>
      </pc:sldChg>
      <pc:sldChg chg="addSp delSp modSp mod">
        <pc:chgData name="Manoj" userId="5d9d1a12-2cb1-4e5f-a166-6da8a67eefb4" providerId="ADAL" clId="{5E40C07F-AD3B-4867-BF85-9BC5DBD08955}" dt="2022-12-16T02:38:24.025" v="4520" actId="1076"/>
        <pc:sldMkLst>
          <pc:docMk/>
          <pc:sldMk cId="3286018175" sldId="311"/>
        </pc:sldMkLst>
        <pc:spChg chg="mod">
          <ac:chgData name="Manoj" userId="5d9d1a12-2cb1-4e5f-a166-6da8a67eefb4" providerId="ADAL" clId="{5E40C07F-AD3B-4867-BF85-9BC5DBD08955}" dt="2022-12-16T02:36:31.409" v="4489" actId="1076"/>
          <ac:spMkLst>
            <pc:docMk/>
            <pc:sldMk cId="3286018175" sldId="311"/>
            <ac:spMk id="3" creationId="{D2F9C57E-9D09-F801-7262-F1EBB1C96DAF}"/>
          </ac:spMkLst>
        </pc:spChg>
        <pc:spChg chg="mod">
          <ac:chgData name="Manoj" userId="5d9d1a12-2cb1-4e5f-a166-6da8a67eefb4" providerId="ADAL" clId="{5E40C07F-AD3B-4867-BF85-9BC5DBD08955}" dt="2022-12-16T02:38:24.025" v="4520" actId="1076"/>
          <ac:spMkLst>
            <pc:docMk/>
            <pc:sldMk cId="3286018175" sldId="311"/>
            <ac:spMk id="4" creationId="{C719B6D5-D7E5-255E-4187-26B77BF97DCF}"/>
          </ac:spMkLst>
        </pc:spChg>
        <pc:spChg chg="mod">
          <ac:chgData name="Manoj" userId="5d9d1a12-2cb1-4e5f-a166-6da8a67eefb4" providerId="ADAL" clId="{5E40C07F-AD3B-4867-BF85-9BC5DBD08955}" dt="2022-12-16T02:36:31.409" v="4489" actId="1076"/>
          <ac:spMkLst>
            <pc:docMk/>
            <pc:sldMk cId="3286018175" sldId="311"/>
            <ac:spMk id="5" creationId="{5950E72F-891C-A418-15FB-2F4625741240}"/>
          </ac:spMkLst>
        </pc:spChg>
        <pc:spChg chg="mod">
          <ac:chgData name="Manoj" userId="5d9d1a12-2cb1-4e5f-a166-6da8a67eefb4" providerId="ADAL" clId="{5E40C07F-AD3B-4867-BF85-9BC5DBD08955}" dt="2022-12-16T02:36:31.409" v="4489" actId="1076"/>
          <ac:spMkLst>
            <pc:docMk/>
            <pc:sldMk cId="3286018175" sldId="311"/>
            <ac:spMk id="6" creationId="{2FEFFE55-884B-51B6-D57D-1047B1A5FED5}"/>
          </ac:spMkLst>
        </pc:spChg>
        <pc:spChg chg="mod">
          <ac:chgData name="Manoj" userId="5d9d1a12-2cb1-4e5f-a166-6da8a67eefb4" providerId="ADAL" clId="{5E40C07F-AD3B-4867-BF85-9BC5DBD08955}" dt="2022-12-16T02:36:31.409" v="4489" actId="1076"/>
          <ac:spMkLst>
            <pc:docMk/>
            <pc:sldMk cId="3286018175" sldId="311"/>
            <ac:spMk id="7" creationId="{5DCBD4D6-55A8-65A4-7D08-09FCF4C38F2E}"/>
          </ac:spMkLst>
        </pc:spChg>
        <pc:spChg chg="mod">
          <ac:chgData name="Manoj" userId="5d9d1a12-2cb1-4e5f-a166-6da8a67eefb4" providerId="ADAL" clId="{5E40C07F-AD3B-4867-BF85-9BC5DBD08955}" dt="2022-12-16T02:36:31.409" v="4489" actId="1076"/>
          <ac:spMkLst>
            <pc:docMk/>
            <pc:sldMk cId="3286018175" sldId="311"/>
            <ac:spMk id="12" creationId="{BF7D6F74-269D-9FC8-8D35-95BD2D98EA88}"/>
          </ac:spMkLst>
        </pc:spChg>
        <pc:spChg chg="mod">
          <ac:chgData name="Manoj" userId="5d9d1a12-2cb1-4e5f-a166-6da8a67eefb4" providerId="ADAL" clId="{5E40C07F-AD3B-4867-BF85-9BC5DBD08955}" dt="2022-12-16T02:36:31.409" v="4489" actId="1076"/>
          <ac:spMkLst>
            <pc:docMk/>
            <pc:sldMk cId="3286018175" sldId="311"/>
            <ac:spMk id="13" creationId="{7F6D9E35-900B-19A0-2263-CF153C44EE4E}"/>
          </ac:spMkLst>
        </pc:spChg>
        <pc:spChg chg="mod">
          <ac:chgData name="Manoj" userId="5d9d1a12-2cb1-4e5f-a166-6da8a67eefb4" providerId="ADAL" clId="{5E40C07F-AD3B-4867-BF85-9BC5DBD08955}" dt="2022-12-16T02:36:31.409" v="4489" actId="1076"/>
          <ac:spMkLst>
            <pc:docMk/>
            <pc:sldMk cId="3286018175" sldId="311"/>
            <ac:spMk id="14" creationId="{95471353-E4C8-787B-D5FC-570F273511F1}"/>
          </ac:spMkLst>
        </pc:spChg>
        <pc:spChg chg="mod">
          <ac:chgData name="Manoj" userId="5d9d1a12-2cb1-4e5f-a166-6da8a67eefb4" providerId="ADAL" clId="{5E40C07F-AD3B-4867-BF85-9BC5DBD08955}" dt="2022-12-16T02:36:31.409" v="4489" actId="1076"/>
          <ac:spMkLst>
            <pc:docMk/>
            <pc:sldMk cId="3286018175" sldId="311"/>
            <ac:spMk id="15" creationId="{923F248D-F8EE-8B2C-251E-4A5B9B56EC8B}"/>
          </ac:spMkLst>
        </pc:spChg>
        <pc:spChg chg="add mod">
          <ac:chgData name="Manoj" userId="5d9d1a12-2cb1-4e5f-a166-6da8a67eefb4" providerId="ADAL" clId="{5E40C07F-AD3B-4867-BF85-9BC5DBD08955}" dt="2022-12-16T02:38:20.817" v="4519" actId="1076"/>
          <ac:spMkLst>
            <pc:docMk/>
            <pc:sldMk cId="3286018175" sldId="311"/>
            <ac:spMk id="17" creationId="{3A82D7B9-B945-4675-8841-15FC677C123B}"/>
          </ac:spMkLst>
        </pc:spChg>
        <pc:spChg chg="mod">
          <ac:chgData name="Manoj" userId="5d9d1a12-2cb1-4e5f-a166-6da8a67eefb4" providerId="ADAL" clId="{5E40C07F-AD3B-4867-BF85-9BC5DBD08955}" dt="2022-12-16T02:36:31.409" v="4489" actId="1076"/>
          <ac:spMkLst>
            <pc:docMk/>
            <pc:sldMk cId="3286018175" sldId="311"/>
            <ac:spMk id="19" creationId="{E9394143-3DEB-A81B-3D3E-8D911836E292}"/>
          </ac:spMkLst>
        </pc:spChg>
        <pc:graphicFrameChg chg="del">
          <ac:chgData name="Manoj" userId="5d9d1a12-2cb1-4e5f-a166-6da8a67eefb4" providerId="ADAL" clId="{5E40C07F-AD3B-4867-BF85-9BC5DBD08955}" dt="2022-12-16T02:36:08.786" v="4483" actId="478"/>
          <ac:graphicFrameMkLst>
            <pc:docMk/>
            <pc:sldMk cId="3286018175" sldId="311"/>
            <ac:graphicFrameMk id="16" creationId="{391F4D8C-5647-D3B3-905F-1CD053224983}"/>
          </ac:graphicFrameMkLst>
        </pc:graphicFrameChg>
        <pc:graphicFrameChg chg="del">
          <ac:chgData name="Manoj" userId="5d9d1a12-2cb1-4e5f-a166-6da8a67eefb4" providerId="ADAL" clId="{5E40C07F-AD3B-4867-BF85-9BC5DBD08955}" dt="2022-12-16T02:36:08.355" v="4482" actId="478"/>
          <ac:graphicFrameMkLst>
            <pc:docMk/>
            <pc:sldMk cId="3286018175" sldId="311"/>
            <ac:graphicFrameMk id="18" creationId="{1738C498-AD8B-0C5C-46C6-450F4F01314F}"/>
          </ac:graphicFrameMkLst>
        </pc:graphicFrameChg>
      </pc:sldChg>
      <pc:sldChg chg="add">
        <pc:chgData name="Manoj" userId="5d9d1a12-2cb1-4e5f-a166-6da8a67eefb4" providerId="ADAL" clId="{5E40C07F-AD3B-4867-BF85-9BC5DBD08955}" dt="2022-12-16T03:34:01.355" v="5336"/>
        <pc:sldMkLst>
          <pc:docMk/>
          <pc:sldMk cId="3074353010" sldId="313"/>
        </pc:sldMkLst>
      </pc:sldChg>
      <pc:sldChg chg="modSp del mod">
        <pc:chgData name="Manoj" userId="5d9d1a12-2cb1-4e5f-a166-6da8a67eefb4" providerId="ADAL" clId="{5E40C07F-AD3B-4867-BF85-9BC5DBD08955}" dt="2022-12-16T03:33:57.577" v="5335" actId="2696"/>
        <pc:sldMkLst>
          <pc:docMk/>
          <pc:sldMk cId="3724209254" sldId="313"/>
        </pc:sldMkLst>
        <pc:spChg chg="mod">
          <ac:chgData name="Manoj" userId="5d9d1a12-2cb1-4e5f-a166-6da8a67eefb4" providerId="ADAL" clId="{5E40C07F-AD3B-4867-BF85-9BC5DBD08955}" dt="2022-12-16T02:32:17.750" v="4444" actId="207"/>
          <ac:spMkLst>
            <pc:docMk/>
            <pc:sldMk cId="3724209254" sldId="313"/>
            <ac:spMk id="22" creationId="{4E31D2A6-CCDF-D5FA-7699-BE36913D3D65}"/>
          </ac:spMkLst>
        </pc:spChg>
      </pc:sldChg>
      <pc:sldChg chg="modSp mod">
        <pc:chgData name="Manoj" userId="5d9d1a12-2cb1-4e5f-a166-6da8a67eefb4" providerId="ADAL" clId="{5E40C07F-AD3B-4867-BF85-9BC5DBD08955}" dt="2022-12-16T03:10:43.064" v="4915" actId="1076"/>
        <pc:sldMkLst>
          <pc:docMk/>
          <pc:sldMk cId="2444267535" sldId="314"/>
        </pc:sldMkLst>
        <pc:graphicFrameChg chg="mod">
          <ac:chgData name="Manoj" userId="5d9d1a12-2cb1-4e5f-a166-6da8a67eefb4" providerId="ADAL" clId="{5E40C07F-AD3B-4867-BF85-9BC5DBD08955}" dt="2022-12-16T03:10:36.824" v="4911" actId="1076"/>
          <ac:graphicFrameMkLst>
            <pc:docMk/>
            <pc:sldMk cId="2444267535" sldId="314"/>
            <ac:graphicFrameMk id="5" creationId="{10D3F186-618B-64BE-30B8-665BC8E20B5D}"/>
          </ac:graphicFrameMkLst>
        </pc:graphicFrameChg>
        <pc:graphicFrameChg chg="mod">
          <ac:chgData name="Manoj" userId="5d9d1a12-2cb1-4e5f-a166-6da8a67eefb4" providerId="ADAL" clId="{5E40C07F-AD3B-4867-BF85-9BC5DBD08955}" dt="2022-12-16T03:10:40.112" v="4913" actId="1076"/>
          <ac:graphicFrameMkLst>
            <pc:docMk/>
            <pc:sldMk cId="2444267535" sldId="314"/>
            <ac:graphicFrameMk id="11" creationId="{5FF5BD27-C668-2416-629F-587965B1C689}"/>
          </ac:graphicFrameMkLst>
        </pc:graphicFrameChg>
        <pc:graphicFrameChg chg="mod">
          <ac:chgData name="Manoj" userId="5d9d1a12-2cb1-4e5f-a166-6da8a67eefb4" providerId="ADAL" clId="{5E40C07F-AD3B-4867-BF85-9BC5DBD08955}" dt="2022-12-16T03:10:41.720" v="4914" actId="1076"/>
          <ac:graphicFrameMkLst>
            <pc:docMk/>
            <pc:sldMk cId="2444267535" sldId="314"/>
            <ac:graphicFrameMk id="15" creationId="{F336E5FC-C3A8-E688-222D-CF7BACB371AF}"/>
          </ac:graphicFrameMkLst>
        </pc:graphicFrameChg>
        <pc:graphicFrameChg chg="mod">
          <ac:chgData name="Manoj" userId="5d9d1a12-2cb1-4e5f-a166-6da8a67eefb4" providerId="ADAL" clId="{5E40C07F-AD3B-4867-BF85-9BC5DBD08955}" dt="2022-12-16T03:10:43.064" v="4915" actId="1076"/>
          <ac:graphicFrameMkLst>
            <pc:docMk/>
            <pc:sldMk cId="2444267535" sldId="314"/>
            <ac:graphicFrameMk id="18" creationId="{219C760C-D7FD-1C03-DA41-27690322DD99}"/>
          </ac:graphicFrameMkLst>
        </pc:graphicFrameChg>
      </pc:sldChg>
      <pc:sldChg chg="modSp mod">
        <pc:chgData name="Manoj" userId="5d9d1a12-2cb1-4e5f-a166-6da8a67eefb4" providerId="ADAL" clId="{5E40C07F-AD3B-4867-BF85-9BC5DBD08955}" dt="2022-12-16T03:10:57.431" v="4919" actId="1076"/>
        <pc:sldMkLst>
          <pc:docMk/>
          <pc:sldMk cId="3515254084" sldId="325"/>
        </pc:sldMkLst>
        <pc:graphicFrameChg chg="mod">
          <ac:chgData name="Manoj" userId="5d9d1a12-2cb1-4e5f-a166-6da8a67eefb4" providerId="ADAL" clId="{5E40C07F-AD3B-4867-BF85-9BC5DBD08955}" dt="2022-12-16T03:10:52.512" v="4917" actId="1076"/>
          <ac:graphicFrameMkLst>
            <pc:docMk/>
            <pc:sldMk cId="3515254084" sldId="325"/>
            <ac:graphicFrameMk id="3" creationId="{F15066B9-1496-384C-66D9-0079E03878B1}"/>
          </ac:graphicFrameMkLst>
        </pc:graphicFrameChg>
        <pc:graphicFrameChg chg="mod">
          <ac:chgData name="Manoj" userId="5d9d1a12-2cb1-4e5f-a166-6da8a67eefb4" providerId="ADAL" clId="{5E40C07F-AD3B-4867-BF85-9BC5DBD08955}" dt="2022-12-16T03:10:57.431" v="4919" actId="1076"/>
          <ac:graphicFrameMkLst>
            <pc:docMk/>
            <pc:sldMk cId="3515254084" sldId="325"/>
            <ac:graphicFrameMk id="7" creationId="{A0D0EE4A-1B28-F84B-C840-A9FC6D66FBB4}"/>
          </ac:graphicFrameMkLst>
        </pc:graphicFrameChg>
        <pc:graphicFrameChg chg="mod">
          <ac:chgData name="Manoj" userId="5d9d1a12-2cb1-4e5f-a166-6da8a67eefb4" providerId="ADAL" clId="{5E40C07F-AD3B-4867-BF85-9BC5DBD08955}" dt="2022-12-16T03:10:53.928" v="4918" actId="1076"/>
          <ac:graphicFrameMkLst>
            <pc:docMk/>
            <pc:sldMk cId="3515254084" sldId="325"/>
            <ac:graphicFrameMk id="9" creationId="{589694F3-1AF4-EA6D-5267-B217612098E7}"/>
          </ac:graphicFrameMkLst>
        </pc:graphicFrameChg>
        <pc:graphicFrameChg chg="mod">
          <ac:chgData name="Manoj" userId="5d9d1a12-2cb1-4e5f-a166-6da8a67eefb4" providerId="ADAL" clId="{5E40C07F-AD3B-4867-BF85-9BC5DBD08955}" dt="2022-12-16T03:10:50.048" v="4916" actId="1076"/>
          <ac:graphicFrameMkLst>
            <pc:docMk/>
            <pc:sldMk cId="3515254084" sldId="325"/>
            <ac:graphicFrameMk id="13" creationId="{59DCC697-2DBF-BA97-7CAD-50B7EDDEB28A}"/>
          </ac:graphicFrameMkLst>
        </pc:graphicFrameChg>
      </pc:sldChg>
      <pc:sldChg chg="addSp delSp modSp mod ord">
        <pc:chgData name="Manoj" userId="5d9d1a12-2cb1-4e5f-a166-6da8a67eefb4" providerId="ADAL" clId="{5E40C07F-AD3B-4867-BF85-9BC5DBD08955}" dt="2022-12-16T03:00:43.417" v="4799" actId="207"/>
        <pc:sldMkLst>
          <pc:docMk/>
          <pc:sldMk cId="2779696689" sldId="326"/>
        </pc:sldMkLst>
        <pc:spChg chg="del">
          <ac:chgData name="Manoj" userId="5d9d1a12-2cb1-4e5f-a166-6da8a67eefb4" providerId="ADAL" clId="{5E40C07F-AD3B-4867-BF85-9BC5DBD08955}" dt="2022-12-16T02:56:42.289" v="4759" actId="478"/>
          <ac:spMkLst>
            <pc:docMk/>
            <pc:sldMk cId="2779696689" sldId="326"/>
            <ac:spMk id="2" creationId="{49069376-7B38-1158-CB68-D03B3F91C428}"/>
          </ac:spMkLst>
        </pc:spChg>
        <pc:spChg chg="mod">
          <ac:chgData name="Manoj" userId="5d9d1a12-2cb1-4e5f-a166-6da8a67eefb4" providerId="ADAL" clId="{5E40C07F-AD3B-4867-BF85-9BC5DBD08955}" dt="2022-12-16T02:57:07.872" v="4780" actId="207"/>
          <ac:spMkLst>
            <pc:docMk/>
            <pc:sldMk cId="2779696689" sldId="326"/>
            <ac:spMk id="3" creationId="{F5553E02-1A90-AFFD-23D6-52AF073C55ED}"/>
          </ac:spMkLst>
        </pc:spChg>
        <pc:spChg chg="mod">
          <ac:chgData name="Manoj" userId="5d9d1a12-2cb1-4e5f-a166-6da8a67eefb4" providerId="ADAL" clId="{5E40C07F-AD3B-4867-BF85-9BC5DBD08955}" dt="2022-12-16T02:57:10.454" v="4781" actId="207"/>
          <ac:spMkLst>
            <pc:docMk/>
            <pc:sldMk cId="2779696689" sldId="326"/>
            <ac:spMk id="4" creationId="{FA1259AF-43B8-8C13-9E57-E37956F669DB}"/>
          </ac:spMkLst>
        </pc:spChg>
        <pc:spChg chg="mod">
          <ac:chgData name="Manoj" userId="5d9d1a12-2cb1-4e5f-a166-6da8a67eefb4" providerId="ADAL" clId="{5E40C07F-AD3B-4867-BF85-9BC5DBD08955}" dt="2022-12-16T03:00:22.622" v="4795" actId="207"/>
          <ac:spMkLst>
            <pc:docMk/>
            <pc:sldMk cId="2779696689" sldId="326"/>
            <ac:spMk id="5" creationId="{D7F27CD6-6C76-5535-B0B2-B3DDAD646143}"/>
          </ac:spMkLst>
        </pc:spChg>
        <pc:spChg chg="mod">
          <ac:chgData name="Manoj" userId="5d9d1a12-2cb1-4e5f-a166-6da8a67eefb4" providerId="ADAL" clId="{5E40C07F-AD3B-4867-BF85-9BC5DBD08955}" dt="2022-12-16T03:00:10.487" v="4794" actId="207"/>
          <ac:spMkLst>
            <pc:docMk/>
            <pc:sldMk cId="2779696689" sldId="326"/>
            <ac:spMk id="6" creationId="{D521D0FC-BA04-2A9F-2BD3-EB89BF457B90}"/>
          </ac:spMkLst>
        </pc:spChg>
        <pc:spChg chg="mod">
          <ac:chgData name="Manoj" userId="5d9d1a12-2cb1-4e5f-a166-6da8a67eefb4" providerId="ADAL" clId="{5E40C07F-AD3B-4867-BF85-9BC5DBD08955}" dt="2022-12-16T03:00:28.375" v="4796" actId="207"/>
          <ac:spMkLst>
            <pc:docMk/>
            <pc:sldMk cId="2779696689" sldId="326"/>
            <ac:spMk id="7" creationId="{CFD116DB-A45F-022F-D8B6-48DE849C2A1A}"/>
          </ac:spMkLst>
        </pc:spChg>
        <pc:spChg chg="mod">
          <ac:chgData name="Manoj" userId="5d9d1a12-2cb1-4e5f-a166-6da8a67eefb4" providerId="ADAL" clId="{5E40C07F-AD3B-4867-BF85-9BC5DBD08955}" dt="2022-12-16T03:00:34.289" v="4797" actId="207"/>
          <ac:spMkLst>
            <pc:docMk/>
            <pc:sldMk cId="2779696689" sldId="326"/>
            <ac:spMk id="8" creationId="{0A01A3C0-292A-39D3-90E8-B924818C59B1}"/>
          </ac:spMkLst>
        </pc:spChg>
        <pc:spChg chg="mod">
          <ac:chgData name="Manoj" userId="5d9d1a12-2cb1-4e5f-a166-6da8a67eefb4" providerId="ADAL" clId="{5E40C07F-AD3B-4867-BF85-9BC5DBD08955}" dt="2022-12-16T03:00:38.807" v="4798" actId="207"/>
          <ac:spMkLst>
            <pc:docMk/>
            <pc:sldMk cId="2779696689" sldId="326"/>
            <ac:spMk id="9" creationId="{5EE93CAF-3E7D-1F66-A9C7-3B7564961163}"/>
          </ac:spMkLst>
        </pc:spChg>
        <pc:spChg chg="mod">
          <ac:chgData name="Manoj" userId="5d9d1a12-2cb1-4e5f-a166-6da8a67eefb4" providerId="ADAL" clId="{5E40C07F-AD3B-4867-BF85-9BC5DBD08955}" dt="2022-12-16T03:00:43.417" v="4799" actId="207"/>
          <ac:spMkLst>
            <pc:docMk/>
            <pc:sldMk cId="2779696689" sldId="326"/>
            <ac:spMk id="10" creationId="{5F1FC313-0E3F-81FA-511C-E22B2BEE031B}"/>
          </ac:spMkLst>
        </pc:spChg>
        <pc:spChg chg="add del mod">
          <ac:chgData name="Manoj" userId="5d9d1a12-2cb1-4e5f-a166-6da8a67eefb4" providerId="ADAL" clId="{5E40C07F-AD3B-4867-BF85-9BC5DBD08955}" dt="2022-12-16T02:56:46.862" v="4761" actId="478"/>
          <ac:spMkLst>
            <pc:docMk/>
            <pc:sldMk cId="2779696689" sldId="326"/>
            <ac:spMk id="17" creationId="{7146F076-AD7D-4C4C-818B-ED12F4D80342}"/>
          </ac:spMkLst>
        </pc:spChg>
        <pc:spChg chg="add mod">
          <ac:chgData name="Manoj" userId="5d9d1a12-2cb1-4e5f-a166-6da8a67eefb4" providerId="ADAL" clId="{5E40C07F-AD3B-4867-BF85-9BC5DBD08955}" dt="2022-12-16T02:56:59.740" v="4779" actId="20577"/>
          <ac:spMkLst>
            <pc:docMk/>
            <pc:sldMk cId="2779696689" sldId="326"/>
            <ac:spMk id="19" creationId="{60025553-7406-4B7D-9AC4-AE1566618163}"/>
          </ac:spMkLst>
        </pc:spChg>
      </pc:sldChg>
      <pc:sldChg chg="delSp del mod">
        <pc:chgData name="Manoj" userId="5d9d1a12-2cb1-4e5f-a166-6da8a67eefb4" providerId="ADAL" clId="{5E40C07F-AD3B-4867-BF85-9BC5DBD08955}" dt="2022-12-16T02:51:27.398" v="4739" actId="47"/>
        <pc:sldMkLst>
          <pc:docMk/>
          <pc:sldMk cId="1530551816" sldId="328"/>
        </pc:sldMkLst>
        <pc:picChg chg="del">
          <ac:chgData name="Manoj" userId="5d9d1a12-2cb1-4e5f-a166-6da8a67eefb4" providerId="ADAL" clId="{5E40C07F-AD3B-4867-BF85-9BC5DBD08955}" dt="2022-12-16T00:39:20.790" v="646" actId="478"/>
          <ac:picMkLst>
            <pc:docMk/>
            <pc:sldMk cId="1530551816" sldId="328"/>
            <ac:picMk id="27" creationId="{7911CA6C-BA6C-AFB5-65C4-DFB441450E74}"/>
          </ac:picMkLst>
        </pc:picChg>
      </pc:sldChg>
      <pc:sldChg chg="modSp mod">
        <pc:chgData name="Manoj" userId="5d9d1a12-2cb1-4e5f-a166-6da8a67eefb4" providerId="ADAL" clId="{5E40C07F-AD3B-4867-BF85-9BC5DBD08955}" dt="2022-12-16T03:05:03.818" v="4907" actId="20577"/>
        <pc:sldMkLst>
          <pc:docMk/>
          <pc:sldMk cId="890460341" sldId="329"/>
        </pc:sldMkLst>
        <pc:spChg chg="mod">
          <ac:chgData name="Manoj" userId="5d9d1a12-2cb1-4e5f-a166-6da8a67eefb4" providerId="ADAL" clId="{5E40C07F-AD3B-4867-BF85-9BC5DBD08955}" dt="2022-12-16T03:05:03.818" v="4907" actId="20577"/>
          <ac:spMkLst>
            <pc:docMk/>
            <pc:sldMk cId="890460341" sldId="329"/>
            <ac:spMk id="2" creationId="{AF0B9F8D-0163-6879-F696-1D957992A968}"/>
          </ac:spMkLst>
        </pc:spChg>
        <pc:graphicFrameChg chg="mod">
          <ac:chgData name="Manoj" userId="5d9d1a12-2cb1-4e5f-a166-6da8a67eefb4" providerId="ADAL" clId="{5E40C07F-AD3B-4867-BF85-9BC5DBD08955}" dt="2022-12-16T03:04:20.059" v="4863"/>
          <ac:graphicFrameMkLst>
            <pc:docMk/>
            <pc:sldMk cId="890460341" sldId="329"/>
            <ac:graphicFrameMk id="3" creationId="{AEC61F79-D4A1-7508-7F06-2D8E75EEF170}"/>
          </ac:graphicFrameMkLst>
        </pc:graphicFrameChg>
      </pc:sldChg>
      <pc:sldChg chg="del">
        <pc:chgData name="Manoj" userId="5d9d1a12-2cb1-4e5f-a166-6da8a67eefb4" providerId="ADAL" clId="{5E40C07F-AD3B-4867-BF85-9BC5DBD08955}" dt="2022-12-16T00:07:49.274" v="147" actId="47"/>
        <pc:sldMkLst>
          <pc:docMk/>
          <pc:sldMk cId="2104259585" sldId="331"/>
        </pc:sldMkLst>
      </pc:sldChg>
      <pc:sldChg chg="del">
        <pc:chgData name="Manoj" userId="5d9d1a12-2cb1-4e5f-a166-6da8a67eefb4" providerId="ADAL" clId="{5E40C07F-AD3B-4867-BF85-9BC5DBD08955}" dt="2022-12-16T02:33:54.121" v="4448" actId="47"/>
        <pc:sldMkLst>
          <pc:docMk/>
          <pc:sldMk cId="3488972986" sldId="333"/>
        </pc:sldMkLst>
      </pc:sldChg>
      <pc:sldChg chg="add">
        <pc:chgData name="Manoj" userId="5d9d1a12-2cb1-4e5f-a166-6da8a67eefb4" providerId="ADAL" clId="{5E40C07F-AD3B-4867-BF85-9BC5DBD08955}" dt="2022-12-16T02:34:16.652" v="4454"/>
        <pc:sldMkLst>
          <pc:docMk/>
          <pc:sldMk cId="2552511510" sldId="334"/>
        </pc:sldMkLst>
      </pc:sldChg>
      <pc:sldChg chg="addSp delSp modSp del mod">
        <pc:chgData name="Manoj" userId="5d9d1a12-2cb1-4e5f-a166-6da8a67eefb4" providerId="ADAL" clId="{5E40C07F-AD3B-4867-BF85-9BC5DBD08955}" dt="2022-12-16T02:34:12.735" v="4451" actId="2696"/>
        <pc:sldMkLst>
          <pc:docMk/>
          <pc:sldMk cId="3876089519" sldId="334"/>
        </pc:sldMkLst>
        <pc:spChg chg="add del mod">
          <ac:chgData name="Manoj" userId="5d9d1a12-2cb1-4e5f-a166-6da8a67eefb4" providerId="ADAL" clId="{5E40C07F-AD3B-4867-BF85-9BC5DBD08955}" dt="2022-12-16T02:34:07.910" v="4450" actId="21"/>
          <ac:spMkLst>
            <pc:docMk/>
            <pc:sldMk cId="3876089519" sldId="334"/>
            <ac:spMk id="3" creationId="{F33DDEAA-15FF-43C8-A3F2-8C3DF6370A1B}"/>
          </ac:spMkLst>
        </pc:spChg>
        <pc:picChg chg="add del">
          <ac:chgData name="Manoj" userId="5d9d1a12-2cb1-4e5f-a166-6da8a67eefb4" providerId="ADAL" clId="{5E40C07F-AD3B-4867-BF85-9BC5DBD08955}" dt="2022-12-16T02:34:07.910" v="4450" actId="21"/>
          <ac:picMkLst>
            <pc:docMk/>
            <pc:sldMk cId="3876089519" sldId="334"/>
            <ac:picMk id="4" creationId="{1D7C9BC5-E161-889E-F39D-6BA1E212971F}"/>
          </ac:picMkLst>
        </pc:picChg>
      </pc:sldChg>
      <pc:sldChg chg="delSp add setBg delDesignElem">
        <pc:chgData name="Manoj" userId="5d9d1a12-2cb1-4e5f-a166-6da8a67eefb4" providerId="ADAL" clId="{5E40C07F-AD3B-4867-BF85-9BC5DBD08955}" dt="2022-12-16T02:34:16.652" v="4454"/>
        <pc:sldMkLst>
          <pc:docMk/>
          <pc:sldMk cId="2034731943" sldId="335"/>
        </pc:sldMkLst>
        <pc:spChg chg="del">
          <ac:chgData name="Manoj" userId="5d9d1a12-2cb1-4e5f-a166-6da8a67eefb4" providerId="ADAL" clId="{5E40C07F-AD3B-4867-BF85-9BC5DBD08955}" dt="2022-12-16T02:34:16.652" v="4454"/>
          <ac:spMkLst>
            <pc:docMk/>
            <pc:sldMk cId="2034731943" sldId="335"/>
            <ac:spMk id="11" creationId="{1A95671B-3CC6-4792-9114-B74FAEA224E6}"/>
          </ac:spMkLst>
        </pc:spChg>
      </pc:sldChg>
      <pc:sldChg chg="del">
        <pc:chgData name="Manoj" userId="5d9d1a12-2cb1-4e5f-a166-6da8a67eefb4" providerId="ADAL" clId="{5E40C07F-AD3B-4867-BF85-9BC5DBD08955}" dt="2022-12-16T02:34:12.735" v="4451" actId="2696"/>
        <pc:sldMkLst>
          <pc:docMk/>
          <pc:sldMk cId="3845113316" sldId="335"/>
        </pc:sldMkLst>
      </pc:sldChg>
      <pc:sldChg chg="delSp add setBg delDesignElem">
        <pc:chgData name="Manoj" userId="5d9d1a12-2cb1-4e5f-a166-6da8a67eefb4" providerId="ADAL" clId="{5E40C07F-AD3B-4867-BF85-9BC5DBD08955}" dt="2022-12-16T02:34:33.082" v="4457"/>
        <pc:sldMkLst>
          <pc:docMk/>
          <pc:sldMk cId="408513034" sldId="336"/>
        </pc:sldMkLst>
        <pc:spChg chg="del">
          <ac:chgData name="Manoj" userId="5d9d1a12-2cb1-4e5f-a166-6da8a67eefb4" providerId="ADAL" clId="{5E40C07F-AD3B-4867-BF85-9BC5DBD08955}" dt="2022-12-16T02:34:33.082" v="4457"/>
          <ac:spMkLst>
            <pc:docMk/>
            <pc:sldMk cId="408513034" sldId="336"/>
            <ac:spMk id="81" creationId="{05CC4153-3F0D-4F4C-8F12-E8FC3FA40AEE}"/>
          </ac:spMkLst>
        </pc:spChg>
        <pc:spChg chg="del">
          <ac:chgData name="Manoj" userId="5d9d1a12-2cb1-4e5f-a166-6da8a67eefb4" providerId="ADAL" clId="{5E40C07F-AD3B-4867-BF85-9BC5DBD08955}" dt="2022-12-16T02:34:33.082" v="4457"/>
          <ac:spMkLst>
            <pc:docMk/>
            <pc:sldMk cId="408513034" sldId="336"/>
            <ac:spMk id="82" creationId="{6166C6D1-23AC-49C4-BA07-238E4E9F8CEB}"/>
          </ac:spMkLst>
        </pc:spChg>
        <pc:spChg chg="del">
          <ac:chgData name="Manoj" userId="5d9d1a12-2cb1-4e5f-a166-6da8a67eefb4" providerId="ADAL" clId="{5E40C07F-AD3B-4867-BF85-9BC5DBD08955}" dt="2022-12-16T02:34:33.082" v="4457"/>
          <ac:spMkLst>
            <pc:docMk/>
            <pc:sldMk cId="408513034" sldId="336"/>
            <ac:spMk id="83" creationId="{1C091803-41C2-48E0-9228-5148460C7479}"/>
          </ac:spMkLst>
        </pc:spChg>
        <pc:spChg chg="del">
          <ac:chgData name="Manoj" userId="5d9d1a12-2cb1-4e5f-a166-6da8a67eefb4" providerId="ADAL" clId="{5E40C07F-AD3B-4867-BF85-9BC5DBD08955}" dt="2022-12-16T02:34:33.082" v="4457"/>
          <ac:spMkLst>
            <pc:docMk/>
            <pc:sldMk cId="408513034" sldId="336"/>
            <ac:spMk id="84" creationId="{64C1ECFF-79D4-4304-8755-639B1BB1ED17}"/>
          </ac:spMkLst>
        </pc:spChg>
      </pc:sldChg>
      <pc:sldChg chg="modSp del mod">
        <pc:chgData name="Manoj" userId="5d9d1a12-2cb1-4e5f-a166-6da8a67eefb4" providerId="ADAL" clId="{5E40C07F-AD3B-4867-BF85-9BC5DBD08955}" dt="2022-12-16T02:34:28.928" v="4455" actId="2696"/>
        <pc:sldMkLst>
          <pc:docMk/>
          <pc:sldMk cId="1814603788" sldId="336"/>
        </pc:sldMkLst>
        <pc:spChg chg="mod">
          <ac:chgData name="Manoj" userId="5d9d1a12-2cb1-4e5f-a166-6da8a67eefb4" providerId="ADAL" clId="{5E40C07F-AD3B-4867-BF85-9BC5DBD08955}" dt="2022-12-16T00:09:30.907" v="162" actId="122"/>
          <ac:spMkLst>
            <pc:docMk/>
            <pc:sldMk cId="1814603788" sldId="336"/>
            <ac:spMk id="4" creationId="{97BC82D6-8F28-784B-77EE-AC7D6E3558D9}"/>
          </ac:spMkLst>
        </pc:spChg>
        <pc:spChg chg="mod">
          <ac:chgData name="Manoj" userId="5d9d1a12-2cb1-4e5f-a166-6da8a67eefb4" providerId="ADAL" clId="{5E40C07F-AD3B-4867-BF85-9BC5DBD08955}" dt="2022-12-16T00:09:37.408" v="163" actId="1076"/>
          <ac:spMkLst>
            <pc:docMk/>
            <pc:sldMk cId="1814603788" sldId="336"/>
            <ac:spMk id="5" creationId="{761D72F6-D8D7-0F64-7B4C-CC21CCF009FC}"/>
          </ac:spMkLst>
        </pc:spChg>
      </pc:sldChg>
      <pc:sldChg chg="delSp add setBg delDesignElem">
        <pc:chgData name="Manoj" userId="5d9d1a12-2cb1-4e5f-a166-6da8a67eefb4" providerId="ADAL" clId="{5E40C07F-AD3B-4867-BF85-9BC5DBD08955}" dt="2022-12-16T02:34:16.652" v="4454"/>
        <pc:sldMkLst>
          <pc:docMk/>
          <pc:sldMk cId="333370536" sldId="337"/>
        </pc:sldMkLst>
        <pc:spChg chg="del">
          <ac:chgData name="Manoj" userId="5d9d1a12-2cb1-4e5f-a166-6da8a67eefb4" providerId="ADAL" clId="{5E40C07F-AD3B-4867-BF85-9BC5DBD08955}" dt="2022-12-16T02:34:16.652" v="4454"/>
          <ac:spMkLst>
            <pc:docMk/>
            <pc:sldMk cId="333370536" sldId="337"/>
            <ac:spMk id="11" creationId="{1A95671B-3CC6-4792-9114-B74FAEA224E6}"/>
          </ac:spMkLst>
        </pc:spChg>
      </pc:sldChg>
      <pc:sldChg chg="del">
        <pc:chgData name="Manoj" userId="5d9d1a12-2cb1-4e5f-a166-6da8a67eefb4" providerId="ADAL" clId="{5E40C07F-AD3B-4867-BF85-9BC5DBD08955}" dt="2022-12-16T02:34:12.735" v="4451" actId="2696"/>
        <pc:sldMkLst>
          <pc:docMk/>
          <pc:sldMk cId="2522776742" sldId="337"/>
        </pc:sldMkLst>
      </pc:sldChg>
      <pc:sldChg chg="addSp delSp modSp add mod ord">
        <pc:chgData name="Manoj" userId="5d9d1a12-2cb1-4e5f-a166-6da8a67eefb4" providerId="ADAL" clId="{5E40C07F-AD3B-4867-BF85-9BC5DBD08955}" dt="2022-12-16T04:04:48.813" v="6355" actId="20577"/>
        <pc:sldMkLst>
          <pc:docMk/>
          <pc:sldMk cId="140255606" sldId="340"/>
        </pc:sldMkLst>
        <pc:spChg chg="mod">
          <ac:chgData name="Manoj" userId="5d9d1a12-2cb1-4e5f-a166-6da8a67eefb4" providerId="ADAL" clId="{5E40C07F-AD3B-4867-BF85-9BC5DBD08955}" dt="2022-12-16T02:38:33.956" v="4521"/>
          <ac:spMkLst>
            <pc:docMk/>
            <pc:sldMk cId="140255606" sldId="340"/>
            <ac:spMk id="2" creationId="{6F564107-412D-B5D7-6174-D14FFAF6AD9A}"/>
          </ac:spMkLst>
        </pc:spChg>
        <pc:spChg chg="add mod">
          <ac:chgData name="Manoj" userId="5d9d1a12-2cb1-4e5f-a166-6da8a67eefb4" providerId="ADAL" clId="{5E40C07F-AD3B-4867-BF85-9BC5DBD08955}" dt="2022-12-16T03:48:03.612" v="5591" actId="21"/>
          <ac:spMkLst>
            <pc:docMk/>
            <pc:sldMk cId="140255606" sldId="340"/>
            <ac:spMk id="3" creationId="{1F08860F-2AFF-40F8-BFA6-EEADADF4FA72}"/>
          </ac:spMkLst>
        </pc:spChg>
        <pc:spChg chg="add del mod">
          <ac:chgData name="Manoj" userId="5d9d1a12-2cb1-4e5f-a166-6da8a67eefb4" providerId="ADAL" clId="{5E40C07F-AD3B-4867-BF85-9BC5DBD08955}" dt="2022-12-16T03:45:26.250" v="5542" actId="478"/>
          <ac:spMkLst>
            <pc:docMk/>
            <pc:sldMk cId="140255606" sldId="340"/>
            <ac:spMk id="4" creationId="{6107AC7F-7C33-456A-96BD-2A469AF13627}"/>
          </ac:spMkLst>
        </pc:spChg>
        <pc:spChg chg="add mod">
          <ac:chgData name="Manoj" userId="5d9d1a12-2cb1-4e5f-a166-6da8a67eefb4" providerId="ADAL" clId="{5E40C07F-AD3B-4867-BF85-9BC5DBD08955}" dt="2022-12-16T04:04:06.023" v="6284" actId="20577"/>
          <ac:spMkLst>
            <pc:docMk/>
            <pc:sldMk cId="140255606" sldId="340"/>
            <ac:spMk id="6" creationId="{90454931-61A5-4B54-A182-C8B78DE46FE9}"/>
          </ac:spMkLst>
        </pc:spChg>
        <pc:spChg chg="add mod">
          <ac:chgData name="Manoj" userId="5d9d1a12-2cb1-4e5f-a166-6da8a67eefb4" providerId="ADAL" clId="{5E40C07F-AD3B-4867-BF85-9BC5DBD08955}" dt="2022-12-16T03:52:25.596" v="5702" actId="21"/>
          <ac:spMkLst>
            <pc:docMk/>
            <pc:sldMk cId="140255606" sldId="340"/>
            <ac:spMk id="8" creationId="{F97421A4-7E4E-427C-93D4-6C6F6C46AF32}"/>
          </ac:spMkLst>
        </pc:spChg>
        <pc:spChg chg="add mod">
          <ac:chgData name="Manoj" userId="5d9d1a12-2cb1-4e5f-a166-6da8a67eefb4" providerId="ADAL" clId="{5E40C07F-AD3B-4867-BF85-9BC5DBD08955}" dt="2022-12-16T04:04:48.813" v="6355" actId="20577"/>
          <ac:spMkLst>
            <pc:docMk/>
            <pc:sldMk cId="140255606" sldId="340"/>
            <ac:spMk id="9" creationId="{653C973B-2809-43D2-B5CC-E4F71E6568B2}"/>
          </ac:spMkLst>
        </pc:spChg>
        <pc:graphicFrameChg chg="mod">
          <ac:chgData name="Manoj" userId="5d9d1a12-2cb1-4e5f-a166-6da8a67eefb4" providerId="ADAL" clId="{5E40C07F-AD3B-4867-BF85-9BC5DBD08955}" dt="2022-12-16T03:46:30.896" v="5560"/>
          <ac:graphicFrameMkLst>
            <pc:docMk/>
            <pc:sldMk cId="140255606" sldId="340"/>
            <ac:graphicFrameMk id="7" creationId="{252F0E29-3E2C-EDF9-78C4-2A7EBDC99D26}"/>
          </ac:graphicFrameMkLst>
        </pc:graphicFrameChg>
      </pc:sldChg>
      <pc:sldChg chg="del">
        <pc:chgData name="Manoj" userId="5d9d1a12-2cb1-4e5f-a166-6da8a67eefb4" providerId="ADAL" clId="{5E40C07F-AD3B-4867-BF85-9BC5DBD08955}" dt="2022-12-16T02:08:19.781" v="4358" actId="47"/>
        <pc:sldMkLst>
          <pc:docMk/>
          <pc:sldMk cId="174902319" sldId="340"/>
        </pc:sldMkLst>
      </pc:sldChg>
      <pc:sldChg chg="del ord">
        <pc:chgData name="Manoj" userId="5d9d1a12-2cb1-4e5f-a166-6da8a67eefb4" providerId="ADAL" clId="{5E40C07F-AD3B-4867-BF85-9BC5DBD08955}" dt="2022-12-16T03:10:20.971" v="4910" actId="47"/>
        <pc:sldMkLst>
          <pc:docMk/>
          <pc:sldMk cId="1076522718" sldId="341"/>
        </pc:sldMkLst>
      </pc:sldChg>
      <pc:sldChg chg="addSp delSp add del mod">
        <pc:chgData name="Manoj" userId="5d9d1a12-2cb1-4e5f-a166-6da8a67eefb4" providerId="ADAL" clId="{5E40C07F-AD3B-4867-BF85-9BC5DBD08955}" dt="2022-12-16T00:25:47.309" v="374" actId="47"/>
        <pc:sldMkLst>
          <pc:docMk/>
          <pc:sldMk cId="811725625" sldId="345"/>
        </pc:sldMkLst>
        <pc:picChg chg="add del">
          <ac:chgData name="Manoj" userId="5d9d1a12-2cb1-4e5f-a166-6da8a67eefb4" providerId="ADAL" clId="{5E40C07F-AD3B-4867-BF85-9BC5DBD08955}" dt="2022-12-16T00:09:00.448" v="155" actId="478"/>
          <ac:picMkLst>
            <pc:docMk/>
            <pc:sldMk cId="811725625" sldId="345"/>
            <ac:picMk id="5" creationId="{50F75283-CDC1-023D-C10F-7DEE78D58E3D}"/>
          </ac:picMkLst>
        </pc:picChg>
      </pc:sldChg>
      <pc:sldChg chg="addSp delSp del mod">
        <pc:chgData name="Manoj" userId="5d9d1a12-2cb1-4e5f-a166-6da8a67eefb4" providerId="ADAL" clId="{5E40C07F-AD3B-4867-BF85-9BC5DBD08955}" dt="2022-12-16T00:21:00.355" v="303" actId="47"/>
        <pc:sldMkLst>
          <pc:docMk/>
          <pc:sldMk cId="579173747" sldId="346"/>
        </pc:sldMkLst>
        <pc:picChg chg="add del">
          <ac:chgData name="Manoj" userId="5d9d1a12-2cb1-4e5f-a166-6da8a67eefb4" providerId="ADAL" clId="{5E40C07F-AD3B-4867-BF85-9BC5DBD08955}" dt="2022-12-16T00:08:55.393" v="152" actId="478"/>
          <ac:picMkLst>
            <pc:docMk/>
            <pc:sldMk cId="579173747" sldId="346"/>
            <ac:picMk id="5" creationId="{E59236AC-3669-8B49-3D77-CA9C17C73D42}"/>
          </ac:picMkLst>
        </pc:picChg>
      </pc:sldChg>
      <pc:sldChg chg="addSp delSp add del mod">
        <pc:chgData name="Manoj" userId="5d9d1a12-2cb1-4e5f-a166-6da8a67eefb4" providerId="ADAL" clId="{5E40C07F-AD3B-4867-BF85-9BC5DBD08955}" dt="2022-12-16T00:25:53.205" v="376" actId="47"/>
        <pc:sldMkLst>
          <pc:docMk/>
          <pc:sldMk cId="926300910" sldId="347"/>
        </pc:sldMkLst>
        <pc:picChg chg="add del">
          <ac:chgData name="Manoj" userId="5d9d1a12-2cb1-4e5f-a166-6da8a67eefb4" providerId="ADAL" clId="{5E40C07F-AD3B-4867-BF85-9BC5DBD08955}" dt="2022-12-16T00:09:09.009" v="158" actId="478"/>
          <ac:picMkLst>
            <pc:docMk/>
            <pc:sldMk cId="926300910" sldId="347"/>
            <ac:picMk id="5" creationId="{FCFFC97E-52E8-F76B-2E80-3E1BEAAA5E84}"/>
          </ac:picMkLst>
        </pc:picChg>
      </pc:sldChg>
      <pc:sldChg chg="delSp add del mod">
        <pc:chgData name="Manoj" userId="5d9d1a12-2cb1-4e5f-a166-6da8a67eefb4" providerId="ADAL" clId="{5E40C07F-AD3B-4867-BF85-9BC5DBD08955}" dt="2022-12-16T00:26:01.616" v="378" actId="47"/>
        <pc:sldMkLst>
          <pc:docMk/>
          <pc:sldMk cId="3255097127" sldId="348"/>
        </pc:sldMkLst>
        <pc:picChg chg="del">
          <ac:chgData name="Manoj" userId="5d9d1a12-2cb1-4e5f-a166-6da8a67eefb4" providerId="ADAL" clId="{5E40C07F-AD3B-4867-BF85-9BC5DBD08955}" dt="2022-12-16T00:09:12.160" v="159" actId="478"/>
          <ac:picMkLst>
            <pc:docMk/>
            <pc:sldMk cId="3255097127" sldId="348"/>
            <ac:picMk id="5" creationId="{FCFFC97E-52E8-F76B-2E80-3E1BEAAA5E84}"/>
          </ac:picMkLst>
        </pc:picChg>
      </pc:sldChg>
      <pc:sldChg chg="delSp del mod">
        <pc:chgData name="Manoj" userId="5d9d1a12-2cb1-4e5f-a166-6da8a67eefb4" providerId="ADAL" clId="{5E40C07F-AD3B-4867-BF85-9BC5DBD08955}" dt="2022-12-16T00:26:05.625" v="380" actId="47"/>
        <pc:sldMkLst>
          <pc:docMk/>
          <pc:sldMk cId="3839641500" sldId="349"/>
        </pc:sldMkLst>
        <pc:picChg chg="del">
          <ac:chgData name="Manoj" userId="5d9d1a12-2cb1-4e5f-a166-6da8a67eefb4" providerId="ADAL" clId="{5E40C07F-AD3B-4867-BF85-9BC5DBD08955}" dt="2022-12-16T00:09:14.177" v="160" actId="478"/>
          <ac:picMkLst>
            <pc:docMk/>
            <pc:sldMk cId="3839641500" sldId="349"/>
            <ac:picMk id="5" creationId="{FCFFC97E-52E8-F76B-2E80-3E1BEAAA5E84}"/>
          </ac:picMkLst>
        </pc:picChg>
      </pc:sldChg>
      <pc:sldChg chg="delSp del mod">
        <pc:chgData name="Manoj" userId="5d9d1a12-2cb1-4e5f-a166-6da8a67eefb4" providerId="ADAL" clId="{5E40C07F-AD3B-4867-BF85-9BC5DBD08955}" dt="2022-12-16T00:26:11.243" v="382" actId="47"/>
        <pc:sldMkLst>
          <pc:docMk/>
          <pc:sldMk cId="3438086859" sldId="350"/>
        </pc:sldMkLst>
        <pc:picChg chg="del">
          <ac:chgData name="Manoj" userId="5d9d1a12-2cb1-4e5f-a166-6da8a67eefb4" providerId="ADAL" clId="{5E40C07F-AD3B-4867-BF85-9BC5DBD08955}" dt="2022-12-16T00:09:25.744" v="161" actId="478"/>
          <ac:picMkLst>
            <pc:docMk/>
            <pc:sldMk cId="3438086859" sldId="350"/>
            <ac:picMk id="5" creationId="{FCFFC97E-52E8-F76B-2E80-3E1BEAAA5E84}"/>
          </ac:picMkLst>
        </pc:picChg>
      </pc:sldChg>
      <pc:sldChg chg="delSp del mod">
        <pc:chgData name="Manoj" userId="5d9d1a12-2cb1-4e5f-a166-6da8a67eefb4" providerId="ADAL" clId="{5E40C07F-AD3B-4867-BF85-9BC5DBD08955}" dt="2022-12-16T00:26:15.012" v="384" actId="47"/>
        <pc:sldMkLst>
          <pc:docMk/>
          <pc:sldMk cId="3628452721" sldId="351"/>
        </pc:sldMkLst>
        <pc:picChg chg="del">
          <ac:chgData name="Manoj" userId="5d9d1a12-2cb1-4e5f-a166-6da8a67eefb4" providerId="ADAL" clId="{5E40C07F-AD3B-4867-BF85-9BC5DBD08955}" dt="2022-12-16T00:12:07.695" v="164" actId="478"/>
          <ac:picMkLst>
            <pc:docMk/>
            <pc:sldMk cId="3628452721" sldId="351"/>
            <ac:picMk id="5" creationId="{FCFFC97E-52E8-F76B-2E80-3E1BEAAA5E84}"/>
          </ac:picMkLst>
        </pc:picChg>
      </pc:sldChg>
      <pc:sldChg chg="del">
        <pc:chgData name="Manoj" userId="5d9d1a12-2cb1-4e5f-a166-6da8a67eefb4" providerId="ADAL" clId="{5E40C07F-AD3B-4867-BF85-9BC5DBD08955}" dt="2022-12-16T01:19:56.021" v="2325" actId="47"/>
        <pc:sldMkLst>
          <pc:docMk/>
          <pc:sldMk cId="2051534116" sldId="352"/>
        </pc:sldMkLst>
      </pc:sldChg>
      <pc:sldChg chg="del">
        <pc:chgData name="Manoj" userId="5d9d1a12-2cb1-4e5f-a166-6da8a67eefb4" providerId="ADAL" clId="{5E40C07F-AD3B-4867-BF85-9BC5DBD08955}" dt="2022-12-16T03:33:33.794" v="5330" actId="47"/>
        <pc:sldMkLst>
          <pc:docMk/>
          <pc:sldMk cId="2660177620" sldId="353"/>
        </pc:sldMkLst>
      </pc:sldChg>
      <pc:sldChg chg="addSp delSp modSp new mod">
        <pc:chgData name="Manoj" userId="5d9d1a12-2cb1-4e5f-a166-6da8a67eefb4" providerId="ADAL" clId="{5E40C07F-AD3B-4867-BF85-9BC5DBD08955}" dt="2022-12-16T00:44:07.201" v="675" actId="207"/>
        <pc:sldMkLst>
          <pc:docMk/>
          <pc:sldMk cId="3293089607" sldId="353"/>
        </pc:sldMkLst>
        <pc:spChg chg="del">
          <ac:chgData name="Manoj" userId="5d9d1a12-2cb1-4e5f-a166-6da8a67eefb4" providerId="ADAL" clId="{5E40C07F-AD3B-4867-BF85-9BC5DBD08955}" dt="2022-12-15T23:55:42.023" v="2" actId="478"/>
          <ac:spMkLst>
            <pc:docMk/>
            <pc:sldMk cId="3293089607" sldId="353"/>
            <ac:spMk id="2" creationId="{717DA7A5-FBDD-48EA-B499-65298B48D837}"/>
          </ac:spMkLst>
        </pc:spChg>
        <pc:spChg chg="del">
          <ac:chgData name="Manoj" userId="5d9d1a12-2cb1-4e5f-a166-6da8a67eefb4" providerId="ADAL" clId="{5E40C07F-AD3B-4867-BF85-9BC5DBD08955}" dt="2022-12-15T23:55:39.737" v="1" actId="478"/>
          <ac:spMkLst>
            <pc:docMk/>
            <pc:sldMk cId="3293089607" sldId="353"/>
            <ac:spMk id="3" creationId="{AB3385E4-02CC-4152-A812-9175E75C1AE9}"/>
          </ac:spMkLst>
        </pc:spChg>
        <pc:spChg chg="add mod">
          <ac:chgData name="Manoj" userId="5d9d1a12-2cb1-4e5f-a166-6da8a67eefb4" providerId="ADAL" clId="{5E40C07F-AD3B-4867-BF85-9BC5DBD08955}" dt="2022-12-16T00:27:50.569" v="419" actId="20577"/>
          <ac:spMkLst>
            <pc:docMk/>
            <pc:sldMk cId="3293089607" sldId="353"/>
            <ac:spMk id="5" creationId="{D65D7A65-2E4A-4140-9037-95DFD8BC6E75}"/>
          </ac:spMkLst>
        </pc:spChg>
        <pc:spChg chg="add del mod">
          <ac:chgData name="Manoj" userId="5d9d1a12-2cb1-4e5f-a166-6da8a67eefb4" providerId="ADAL" clId="{5E40C07F-AD3B-4867-BF85-9BC5DBD08955}" dt="2022-12-16T00:41:58.918" v="662" actId="478"/>
          <ac:spMkLst>
            <pc:docMk/>
            <pc:sldMk cId="3293089607" sldId="353"/>
            <ac:spMk id="6" creationId="{65C42A38-59B5-4250-BF04-DE3E4B25CDCA}"/>
          </ac:spMkLst>
        </pc:spChg>
        <pc:graphicFrameChg chg="add mod modGraphic">
          <ac:chgData name="Manoj" userId="5d9d1a12-2cb1-4e5f-a166-6da8a67eefb4" providerId="ADAL" clId="{5E40C07F-AD3B-4867-BF85-9BC5DBD08955}" dt="2022-12-16T00:44:07.201" v="675" actId="207"/>
          <ac:graphicFrameMkLst>
            <pc:docMk/>
            <pc:sldMk cId="3293089607" sldId="353"/>
            <ac:graphicFrameMk id="4" creationId="{5BBCD376-055B-43FB-86EB-091F9B83137A}"/>
          </ac:graphicFrameMkLst>
        </pc:graphicFrameChg>
      </pc:sldChg>
      <pc:sldChg chg="modSp mod">
        <pc:chgData name="Manoj" userId="5d9d1a12-2cb1-4e5f-a166-6da8a67eefb4" providerId="ADAL" clId="{5E40C07F-AD3B-4867-BF85-9BC5DBD08955}" dt="2022-12-16T01:43:00.562" v="3368" actId="1076"/>
        <pc:sldMkLst>
          <pc:docMk/>
          <pc:sldMk cId="1271797177" sldId="354"/>
        </pc:sldMkLst>
        <pc:spChg chg="mod">
          <ac:chgData name="Manoj" userId="5d9d1a12-2cb1-4e5f-a166-6da8a67eefb4" providerId="ADAL" clId="{5E40C07F-AD3B-4867-BF85-9BC5DBD08955}" dt="2022-12-16T01:43:00.562" v="3368" actId="1076"/>
          <ac:spMkLst>
            <pc:docMk/>
            <pc:sldMk cId="1271797177" sldId="354"/>
            <ac:spMk id="8" creationId="{A37E6F49-55A5-ABE8-AC44-20F17216374B}"/>
          </ac:spMkLst>
        </pc:spChg>
        <pc:picChg chg="mod">
          <ac:chgData name="Manoj" userId="5d9d1a12-2cb1-4e5f-a166-6da8a67eefb4" providerId="ADAL" clId="{5E40C07F-AD3B-4867-BF85-9BC5DBD08955}" dt="2022-12-16T01:42:55.785" v="3367" actId="14100"/>
          <ac:picMkLst>
            <pc:docMk/>
            <pc:sldMk cId="1271797177" sldId="354"/>
            <ac:picMk id="13" creationId="{11C1DDF6-76EE-B984-DD52-0BD8AE22F46C}"/>
          </ac:picMkLst>
        </pc:picChg>
      </pc:sldChg>
      <pc:sldChg chg="add del">
        <pc:chgData name="Manoj" userId="5d9d1a12-2cb1-4e5f-a166-6da8a67eefb4" providerId="ADAL" clId="{5E40C07F-AD3B-4867-BF85-9BC5DBD08955}" dt="2022-12-16T00:02:25.655" v="102"/>
        <pc:sldMkLst>
          <pc:docMk/>
          <pc:sldMk cId="2722718925" sldId="354"/>
        </pc:sldMkLst>
      </pc:sldChg>
      <pc:sldChg chg="delSp new del">
        <pc:chgData name="Manoj" userId="5d9d1a12-2cb1-4e5f-a166-6da8a67eefb4" providerId="ADAL" clId="{5E40C07F-AD3B-4867-BF85-9BC5DBD08955}" dt="2022-12-16T00:18:38.771" v="255" actId="47"/>
        <pc:sldMkLst>
          <pc:docMk/>
          <pc:sldMk cId="2889844583" sldId="354"/>
        </pc:sldMkLst>
        <pc:picChg chg="del">
          <ac:chgData name="Manoj" userId="5d9d1a12-2cb1-4e5f-a166-6da8a67eefb4" providerId="ADAL" clId="{5E40C07F-AD3B-4867-BF85-9BC5DBD08955}" dt="2022-12-16T00:18:14.925" v="251"/>
          <ac:picMkLst>
            <pc:docMk/>
            <pc:sldMk cId="2889844583" sldId="354"/>
            <ac:picMk id="4" creationId="{099B0C71-DD3C-4D1C-BAC0-F779FED58D51}"/>
          </ac:picMkLst>
        </pc:picChg>
      </pc:sldChg>
      <pc:sldChg chg="addSp delSp modSp add del mod">
        <pc:chgData name="Manoj" userId="5d9d1a12-2cb1-4e5f-a166-6da8a67eefb4" providerId="ADAL" clId="{5E40C07F-AD3B-4867-BF85-9BC5DBD08955}" dt="2022-12-16T00:20:17.752" v="268" actId="47"/>
        <pc:sldMkLst>
          <pc:docMk/>
          <pc:sldMk cId="2722718925" sldId="355"/>
        </pc:sldMkLst>
        <pc:spChg chg="del">
          <ac:chgData name="Manoj" userId="5d9d1a12-2cb1-4e5f-a166-6da8a67eefb4" providerId="ADAL" clId="{5E40C07F-AD3B-4867-BF85-9BC5DBD08955}" dt="2022-12-16T00:15:04.766" v="247" actId="478"/>
          <ac:spMkLst>
            <pc:docMk/>
            <pc:sldMk cId="2722718925" sldId="355"/>
            <ac:spMk id="3" creationId="{36B1F20C-22B6-99FB-0CAE-DF0B9114D3BF}"/>
          </ac:spMkLst>
        </pc:spChg>
        <pc:spChg chg="add del mod">
          <ac:chgData name="Manoj" userId="5d9d1a12-2cb1-4e5f-a166-6da8a67eefb4" providerId="ADAL" clId="{5E40C07F-AD3B-4867-BF85-9BC5DBD08955}" dt="2022-12-16T00:14:51.871" v="239" actId="478"/>
          <ac:spMkLst>
            <pc:docMk/>
            <pc:sldMk cId="2722718925" sldId="355"/>
            <ac:spMk id="11" creationId="{72EBA9F6-CC88-10FB-F76B-8CF2EABD9162}"/>
          </ac:spMkLst>
        </pc:spChg>
        <pc:spChg chg="del">
          <ac:chgData name="Manoj" userId="5d9d1a12-2cb1-4e5f-a166-6da8a67eefb4" providerId="ADAL" clId="{5E40C07F-AD3B-4867-BF85-9BC5DBD08955}" dt="2022-12-16T00:15:03.375" v="246" actId="478"/>
          <ac:spMkLst>
            <pc:docMk/>
            <pc:sldMk cId="2722718925" sldId="355"/>
            <ac:spMk id="14" creationId="{79BD614A-0F6C-03ED-8C7A-EBEE43C71070}"/>
          </ac:spMkLst>
        </pc:spChg>
        <pc:picChg chg="add del mod">
          <ac:chgData name="Manoj" userId="5d9d1a12-2cb1-4e5f-a166-6da8a67eefb4" providerId="ADAL" clId="{5E40C07F-AD3B-4867-BF85-9BC5DBD08955}" dt="2022-12-16T00:15:08.695" v="248" actId="1076"/>
          <ac:picMkLst>
            <pc:docMk/>
            <pc:sldMk cId="2722718925" sldId="355"/>
            <ac:picMk id="12" creationId="{61AC61DF-BAD2-464B-98C9-704E9F6BA290}"/>
          </ac:picMkLst>
        </pc:picChg>
        <pc:picChg chg="del">
          <ac:chgData name="Manoj" userId="5d9d1a12-2cb1-4e5f-a166-6da8a67eefb4" providerId="ADAL" clId="{5E40C07F-AD3B-4867-BF85-9BC5DBD08955}" dt="2022-12-16T00:15:01.869" v="245" actId="478"/>
          <ac:picMkLst>
            <pc:docMk/>
            <pc:sldMk cId="2722718925" sldId="355"/>
            <ac:picMk id="13" creationId="{DED0AF09-23AF-9DAA-77E2-DB886BA78A42}"/>
          </ac:picMkLst>
        </pc:picChg>
        <pc:picChg chg="add del">
          <ac:chgData name="Manoj" userId="5d9d1a12-2cb1-4e5f-a166-6da8a67eefb4" providerId="ADAL" clId="{5E40C07F-AD3B-4867-BF85-9BC5DBD08955}" dt="2022-12-16T00:15:00.350" v="244" actId="478"/>
          <ac:picMkLst>
            <pc:docMk/>
            <pc:sldMk cId="2722718925" sldId="355"/>
            <ac:picMk id="1026" creationId="{61371FD1-F28A-DAB4-A898-6D3BFA882D6A}"/>
          </ac:picMkLst>
        </pc:picChg>
      </pc:sldChg>
      <pc:sldChg chg="add del">
        <pc:chgData name="Manoj" userId="5d9d1a12-2cb1-4e5f-a166-6da8a67eefb4" providerId="ADAL" clId="{5E40C07F-AD3B-4867-BF85-9BC5DBD08955}" dt="2022-12-16T00:18:05.455" v="250"/>
        <pc:sldMkLst>
          <pc:docMk/>
          <pc:sldMk cId="1660261064" sldId="356"/>
        </pc:sldMkLst>
      </pc:sldChg>
      <pc:sldChg chg="delSp modSp add mod">
        <pc:chgData name="Manoj" userId="5d9d1a12-2cb1-4e5f-a166-6da8a67eefb4" providerId="ADAL" clId="{5E40C07F-AD3B-4867-BF85-9BC5DBD08955}" dt="2022-12-16T04:05:49.892" v="6361" actId="1076"/>
        <pc:sldMkLst>
          <pc:docMk/>
          <pc:sldMk cId="1816665303" sldId="356"/>
        </pc:sldMkLst>
        <pc:spChg chg="del mod">
          <ac:chgData name="Manoj" userId="5d9d1a12-2cb1-4e5f-a166-6da8a67eefb4" providerId="ADAL" clId="{5E40C07F-AD3B-4867-BF85-9BC5DBD08955}" dt="2022-12-16T04:05:45.436" v="6360" actId="478"/>
          <ac:spMkLst>
            <pc:docMk/>
            <pc:sldMk cId="1816665303" sldId="356"/>
            <ac:spMk id="2" creationId="{E06AE7F6-6267-74E0-8C08-461A294BD8CC}"/>
          </ac:spMkLst>
        </pc:spChg>
        <pc:spChg chg="mod">
          <ac:chgData name="Manoj" userId="5d9d1a12-2cb1-4e5f-a166-6da8a67eefb4" providerId="ADAL" clId="{5E40C07F-AD3B-4867-BF85-9BC5DBD08955}" dt="2022-12-16T00:18:34.552" v="253" actId="207"/>
          <ac:spMkLst>
            <pc:docMk/>
            <pc:sldMk cId="1816665303" sldId="356"/>
            <ac:spMk id="11" creationId="{72EBA9F6-CC88-10FB-F76B-8CF2EABD9162}"/>
          </ac:spMkLst>
        </pc:spChg>
        <pc:spChg chg="mod">
          <ac:chgData name="Manoj" userId="5d9d1a12-2cb1-4e5f-a166-6da8a67eefb4" providerId="ADAL" clId="{5E40C07F-AD3B-4867-BF85-9BC5DBD08955}" dt="2022-12-16T00:20:10.774" v="267" actId="113"/>
          <ac:spMkLst>
            <pc:docMk/>
            <pc:sldMk cId="1816665303" sldId="356"/>
            <ac:spMk id="15" creationId="{8AC889F7-9607-2D41-0501-B4E07EC2DF76}"/>
          </ac:spMkLst>
        </pc:spChg>
        <pc:spChg chg="mod">
          <ac:chgData name="Manoj" userId="5d9d1a12-2cb1-4e5f-a166-6da8a67eefb4" providerId="ADAL" clId="{5E40C07F-AD3B-4867-BF85-9BC5DBD08955}" dt="2022-12-16T04:05:49.892" v="6361" actId="1076"/>
          <ac:spMkLst>
            <pc:docMk/>
            <pc:sldMk cId="1816665303" sldId="356"/>
            <ac:spMk id="16" creationId="{6A7C6680-E0F4-B3C4-4AAB-F27194564329}"/>
          </ac:spMkLst>
        </pc:spChg>
        <pc:picChg chg="mod">
          <ac:chgData name="Manoj" userId="5d9d1a12-2cb1-4e5f-a166-6da8a67eefb4" providerId="ADAL" clId="{5E40C07F-AD3B-4867-BF85-9BC5DBD08955}" dt="2022-12-16T00:19:04.284" v="260" actId="1076"/>
          <ac:picMkLst>
            <pc:docMk/>
            <pc:sldMk cId="1816665303" sldId="356"/>
            <ac:picMk id="12" creationId="{61AC61DF-BAD2-464B-98C9-704E9F6BA290}"/>
          </ac:picMkLst>
        </pc:picChg>
      </pc:sldChg>
      <pc:sldChg chg="addSp delSp modSp add mod setBg delDesignElem">
        <pc:chgData name="Manoj" userId="5d9d1a12-2cb1-4e5f-a166-6da8a67eefb4" providerId="ADAL" clId="{5E40C07F-AD3B-4867-BF85-9BC5DBD08955}" dt="2022-12-16T00:42:13.364" v="663" actId="14826"/>
        <pc:sldMkLst>
          <pc:docMk/>
          <pc:sldMk cId="2547892878" sldId="357"/>
        </pc:sldMkLst>
        <pc:spChg chg="add del mod">
          <ac:chgData name="Manoj" userId="5d9d1a12-2cb1-4e5f-a166-6da8a67eefb4" providerId="ADAL" clId="{5E40C07F-AD3B-4867-BF85-9BC5DBD08955}" dt="2022-12-16T00:22:33.981" v="333" actId="478"/>
          <ac:spMkLst>
            <pc:docMk/>
            <pc:sldMk cId="2547892878" sldId="357"/>
            <ac:spMk id="3" creationId="{6BB24F6D-D149-4E91-8478-C3D127330974}"/>
          </ac:spMkLst>
        </pc:spChg>
        <pc:spChg chg="del mod">
          <ac:chgData name="Manoj" userId="5d9d1a12-2cb1-4e5f-a166-6da8a67eefb4" providerId="ADAL" clId="{5E40C07F-AD3B-4867-BF85-9BC5DBD08955}" dt="2022-12-16T00:22:31.345" v="331" actId="478"/>
          <ac:spMkLst>
            <pc:docMk/>
            <pc:sldMk cId="2547892878" sldId="357"/>
            <ac:spMk id="4" creationId="{DF4FD90C-DF26-166D-D666-836BC7171A62}"/>
          </ac:spMkLst>
        </pc:spChg>
        <pc:spChg chg="add del mod">
          <ac:chgData name="Manoj" userId="5d9d1a12-2cb1-4e5f-a166-6da8a67eefb4" providerId="ADAL" clId="{5E40C07F-AD3B-4867-BF85-9BC5DBD08955}" dt="2022-12-16T00:24:18.044" v="347" actId="478"/>
          <ac:spMkLst>
            <pc:docMk/>
            <pc:sldMk cId="2547892878" sldId="357"/>
            <ac:spMk id="14" creationId="{86F75592-72DA-4717-8044-C10B27589F48}"/>
          </ac:spMkLst>
        </pc:spChg>
        <pc:spChg chg="mod">
          <ac:chgData name="Manoj" userId="5d9d1a12-2cb1-4e5f-a166-6da8a67eefb4" providerId="ADAL" clId="{5E40C07F-AD3B-4867-BF85-9BC5DBD08955}" dt="2022-12-16T00:24:48.222" v="352" actId="113"/>
          <ac:spMkLst>
            <pc:docMk/>
            <pc:sldMk cId="2547892878" sldId="357"/>
            <ac:spMk id="15" creationId="{DF4FD90C-DF26-166D-D666-836BC7171A62}"/>
          </ac:spMkLst>
        </pc:spChg>
        <pc:spChg chg="del">
          <ac:chgData name="Manoj" userId="5d9d1a12-2cb1-4e5f-a166-6da8a67eefb4" providerId="ADAL" clId="{5E40C07F-AD3B-4867-BF85-9BC5DBD08955}" dt="2022-12-16T00:20:58.990" v="302"/>
          <ac:spMkLst>
            <pc:docMk/>
            <pc:sldMk cId="2547892878" sldId="357"/>
            <ac:spMk id="20" creationId="{A52FF1B8-145F-47AA-9F6F-7DA3201AA6CB}"/>
          </ac:spMkLst>
        </pc:spChg>
        <pc:spChg chg="del">
          <ac:chgData name="Manoj" userId="5d9d1a12-2cb1-4e5f-a166-6da8a67eefb4" providerId="ADAL" clId="{5E40C07F-AD3B-4867-BF85-9BC5DBD08955}" dt="2022-12-16T00:20:58.990" v="302"/>
          <ac:spMkLst>
            <pc:docMk/>
            <pc:sldMk cId="2547892878" sldId="357"/>
            <ac:spMk id="22" creationId="{6DFE8A8C-8C1F-40A1-8A45-9D05B0DD8EF8}"/>
          </ac:spMkLst>
        </pc:spChg>
        <pc:spChg chg="del">
          <ac:chgData name="Manoj" userId="5d9d1a12-2cb1-4e5f-a166-6da8a67eefb4" providerId="ADAL" clId="{5E40C07F-AD3B-4867-BF85-9BC5DBD08955}" dt="2022-12-16T00:20:58.990" v="302"/>
          <ac:spMkLst>
            <pc:docMk/>
            <pc:sldMk cId="2547892878" sldId="357"/>
            <ac:spMk id="24" creationId="{EE1EF8C3-8F8A-447D-A5FF-C12426825418}"/>
          </ac:spMkLst>
        </pc:spChg>
        <pc:spChg chg="del">
          <ac:chgData name="Manoj" userId="5d9d1a12-2cb1-4e5f-a166-6da8a67eefb4" providerId="ADAL" clId="{5E40C07F-AD3B-4867-BF85-9BC5DBD08955}" dt="2022-12-16T00:20:58.990" v="302"/>
          <ac:spMkLst>
            <pc:docMk/>
            <pc:sldMk cId="2547892878" sldId="357"/>
            <ac:spMk id="25" creationId="{DD651B61-325E-4E73-8445-38B0DE8AAAB6}"/>
          </ac:spMkLst>
        </pc:spChg>
        <pc:spChg chg="del">
          <ac:chgData name="Manoj" userId="5d9d1a12-2cb1-4e5f-a166-6da8a67eefb4" providerId="ADAL" clId="{5E40C07F-AD3B-4867-BF85-9BC5DBD08955}" dt="2022-12-16T00:20:58.990" v="302"/>
          <ac:spMkLst>
            <pc:docMk/>
            <pc:sldMk cId="2547892878" sldId="357"/>
            <ac:spMk id="26" creationId="{1B511BAF-6DC3-420A-8603-96945C66ADB3}"/>
          </ac:spMkLst>
        </pc:spChg>
        <pc:spChg chg="del">
          <ac:chgData name="Manoj" userId="5d9d1a12-2cb1-4e5f-a166-6da8a67eefb4" providerId="ADAL" clId="{5E40C07F-AD3B-4867-BF85-9BC5DBD08955}" dt="2022-12-16T00:20:58.990" v="302"/>
          <ac:spMkLst>
            <pc:docMk/>
            <pc:sldMk cId="2547892878" sldId="357"/>
            <ac:spMk id="27" creationId="{B42E5253-D3AC-4AC2-B766-8B34F13C2F5E}"/>
          </ac:spMkLst>
        </pc:spChg>
        <pc:spChg chg="del">
          <ac:chgData name="Manoj" userId="5d9d1a12-2cb1-4e5f-a166-6da8a67eefb4" providerId="ADAL" clId="{5E40C07F-AD3B-4867-BF85-9BC5DBD08955}" dt="2022-12-16T00:20:58.990" v="302"/>
          <ac:spMkLst>
            <pc:docMk/>
            <pc:sldMk cId="2547892878" sldId="357"/>
            <ac:spMk id="29" creationId="{10AE8D57-436A-4073-9A75-15BB5949F8B4}"/>
          </ac:spMkLst>
        </pc:spChg>
        <pc:spChg chg="del">
          <ac:chgData name="Manoj" userId="5d9d1a12-2cb1-4e5f-a166-6da8a67eefb4" providerId="ADAL" clId="{5E40C07F-AD3B-4867-BF85-9BC5DBD08955}" dt="2022-12-16T00:20:58.990" v="302"/>
          <ac:spMkLst>
            <pc:docMk/>
            <pc:sldMk cId="2547892878" sldId="357"/>
            <ac:spMk id="31" creationId="{E2852671-8EB6-4EAF-8AF8-65CF3FD66456}"/>
          </ac:spMkLst>
        </pc:spChg>
        <pc:picChg chg="mod">
          <ac:chgData name="Manoj" userId="5d9d1a12-2cb1-4e5f-a166-6da8a67eefb4" providerId="ADAL" clId="{5E40C07F-AD3B-4867-BF85-9BC5DBD08955}" dt="2022-12-16T00:42:13.364" v="663" actId="14826"/>
          <ac:picMkLst>
            <pc:docMk/>
            <pc:sldMk cId="2547892878" sldId="357"/>
            <ac:picMk id="33" creationId="{B8FD4FCC-DC31-257E-6C02-72FA7D1AD3E2}"/>
          </ac:picMkLst>
        </pc:picChg>
      </pc:sldChg>
      <pc:sldChg chg="modSp add mod">
        <pc:chgData name="Manoj" userId="5d9d1a12-2cb1-4e5f-a166-6da8a67eefb4" providerId="ADAL" clId="{5E40C07F-AD3B-4867-BF85-9BC5DBD08955}" dt="2022-12-16T01:18:28.844" v="2299" actId="20577"/>
        <pc:sldMkLst>
          <pc:docMk/>
          <pc:sldMk cId="428129424" sldId="358"/>
        </pc:sldMkLst>
        <pc:spChg chg="mod">
          <ac:chgData name="Manoj" userId="5d9d1a12-2cb1-4e5f-a166-6da8a67eefb4" providerId="ADAL" clId="{5E40C07F-AD3B-4867-BF85-9BC5DBD08955}" dt="2022-12-16T01:18:28.844" v="2299" actId="20577"/>
          <ac:spMkLst>
            <pc:docMk/>
            <pc:sldMk cId="428129424" sldId="358"/>
            <ac:spMk id="15" creationId="{DF4FD90C-DF26-166D-D666-836BC7171A62}"/>
          </ac:spMkLst>
        </pc:spChg>
        <pc:picChg chg="mod">
          <ac:chgData name="Manoj" userId="5d9d1a12-2cb1-4e5f-a166-6da8a67eefb4" providerId="ADAL" clId="{5E40C07F-AD3B-4867-BF85-9BC5DBD08955}" dt="2022-12-16T00:42:29.593" v="664" actId="14826"/>
          <ac:picMkLst>
            <pc:docMk/>
            <pc:sldMk cId="428129424" sldId="358"/>
            <ac:picMk id="33" creationId="{B8FD4FCC-DC31-257E-6C02-72FA7D1AD3E2}"/>
          </ac:picMkLst>
        </pc:picChg>
      </pc:sldChg>
      <pc:sldChg chg="add del">
        <pc:chgData name="Manoj" userId="5d9d1a12-2cb1-4e5f-a166-6da8a67eefb4" providerId="ADAL" clId="{5E40C07F-AD3B-4867-BF85-9BC5DBD08955}" dt="2022-12-16T00:25:35.197" v="371"/>
        <pc:sldMkLst>
          <pc:docMk/>
          <pc:sldMk cId="904464411" sldId="358"/>
        </pc:sldMkLst>
      </pc:sldChg>
      <pc:sldChg chg="delSp add del setBg delDesignElem">
        <pc:chgData name="Manoj" userId="5d9d1a12-2cb1-4e5f-a166-6da8a67eefb4" providerId="ADAL" clId="{5E40C07F-AD3B-4867-BF85-9BC5DBD08955}" dt="2022-12-16T00:21:30.388" v="306" actId="47"/>
        <pc:sldMkLst>
          <pc:docMk/>
          <pc:sldMk cId="3216750514" sldId="358"/>
        </pc:sldMkLst>
        <pc:spChg chg="del">
          <ac:chgData name="Manoj" userId="5d9d1a12-2cb1-4e5f-a166-6da8a67eefb4" providerId="ADAL" clId="{5E40C07F-AD3B-4867-BF85-9BC5DBD08955}" dt="2022-12-16T00:21:28.796" v="305"/>
          <ac:spMkLst>
            <pc:docMk/>
            <pc:sldMk cId="3216750514" sldId="358"/>
            <ac:spMk id="20" creationId="{A52FF1B8-145F-47AA-9F6F-7DA3201AA6CB}"/>
          </ac:spMkLst>
        </pc:spChg>
        <pc:spChg chg="del">
          <ac:chgData name="Manoj" userId="5d9d1a12-2cb1-4e5f-a166-6da8a67eefb4" providerId="ADAL" clId="{5E40C07F-AD3B-4867-BF85-9BC5DBD08955}" dt="2022-12-16T00:21:28.796" v="305"/>
          <ac:spMkLst>
            <pc:docMk/>
            <pc:sldMk cId="3216750514" sldId="358"/>
            <ac:spMk id="22" creationId="{6DFE8A8C-8C1F-40A1-8A45-9D05B0DD8EF8}"/>
          </ac:spMkLst>
        </pc:spChg>
        <pc:spChg chg="del">
          <ac:chgData name="Manoj" userId="5d9d1a12-2cb1-4e5f-a166-6da8a67eefb4" providerId="ADAL" clId="{5E40C07F-AD3B-4867-BF85-9BC5DBD08955}" dt="2022-12-16T00:21:28.796" v="305"/>
          <ac:spMkLst>
            <pc:docMk/>
            <pc:sldMk cId="3216750514" sldId="358"/>
            <ac:spMk id="24" creationId="{EE1EF8C3-8F8A-447D-A5FF-C12426825418}"/>
          </ac:spMkLst>
        </pc:spChg>
        <pc:spChg chg="del">
          <ac:chgData name="Manoj" userId="5d9d1a12-2cb1-4e5f-a166-6da8a67eefb4" providerId="ADAL" clId="{5E40C07F-AD3B-4867-BF85-9BC5DBD08955}" dt="2022-12-16T00:21:28.796" v="305"/>
          <ac:spMkLst>
            <pc:docMk/>
            <pc:sldMk cId="3216750514" sldId="358"/>
            <ac:spMk id="25" creationId="{DD651B61-325E-4E73-8445-38B0DE8AAAB6}"/>
          </ac:spMkLst>
        </pc:spChg>
        <pc:spChg chg="del">
          <ac:chgData name="Manoj" userId="5d9d1a12-2cb1-4e5f-a166-6da8a67eefb4" providerId="ADAL" clId="{5E40C07F-AD3B-4867-BF85-9BC5DBD08955}" dt="2022-12-16T00:21:28.796" v="305"/>
          <ac:spMkLst>
            <pc:docMk/>
            <pc:sldMk cId="3216750514" sldId="358"/>
            <ac:spMk id="26" creationId="{1B511BAF-6DC3-420A-8603-96945C66ADB3}"/>
          </ac:spMkLst>
        </pc:spChg>
        <pc:spChg chg="del">
          <ac:chgData name="Manoj" userId="5d9d1a12-2cb1-4e5f-a166-6da8a67eefb4" providerId="ADAL" clId="{5E40C07F-AD3B-4867-BF85-9BC5DBD08955}" dt="2022-12-16T00:21:28.796" v="305"/>
          <ac:spMkLst>
            <pc:docMk/>
            <pc:sldMk cId="3216750514" sldId="358"/>
            <ac:spMk id="27" creationId="{B42E5253-D3AC-4AC2-B766-8B34F13C2F5E}"/>
          </ac:spMkLst>
        </pc:spChg>
        <pc:spChg chg="del">
          <ac:chgData name="Manoj" userId="5d9d1a12-2cb1-4e5f-a166-6da8a67eefb4" providerId="ADAL" clId="{5E40C07F-AD3B-4867-BF85-9BC5DBD08955}" dt="2022-12-16T00:21:28.796" v="305"/>
          <ac:spMkLst>
            <pc:docMk/>
            <pc:sldMk cId="3216750514" sldId="358"/>
            <ac:spMk id="29" creationId="{10AE8D57-436A-4073-9A75-15BB5949F8B4}"/>
          </ac:spMkLst>
        </pc:spChg>
        <pc:spChg chg="del">
          <ac:chgData name="Manoj" userId="5d9d1a12-2cb1-4e5f-a166-6da8a67eefb4" providerId="ADAL" clId="{5E40C07F-AD3B-4867-BF85-9BC5DBD08955}" dt="2022-12-16T00:21:28.796" v="305"/>
          <ac:spMkLst>
            <pc:docMk/>
            <pc:sldMk cId="3216750514" sldId="358"/>
            <ac:spMk id="31" creationId="{E2852671-8EB6-4EAF-8AF8-65CF3FD66456}"/>
          </ac:spMkLst>
        </pc:spChg>
      </pc:sldChg>
      <pc:sldChg chg="modSp add del mod">
        <pc:chgData name="Manoj" userId="5d9d1a12-2cb1-4e5f-a166-6da8a67eefb4" providerId="ADAL" clId="{5E40C07F-AD3B-4867-BF85-9BC5DBD08955}" dt="2022-12-16T00:39:32.822" v="647" actId="47"/>
        <pc:sldMkLst>
          <pc:docMk/>
          <pc:sldMk cId="6644866" sldId="359"/>
        </pc:sldMkLst>
        <pc:spChg chg="mod">
          <ac:chgData name="Manoj" userId="5d9d1a12-2cb1-4e5f-a166-6da8a67eefb4" providerId="ADAL" clId="{5E40C07F-AD3B-4867-BF85-9BC5DBD08955}" dt="2022-12-16T00:38:04.826" v="639" actId="20577"/>
          <ac:spMkLst>
            <pc:docMk/>
            <pc:sldMk cId="6644866" sldId="359"/>
            <ac:spMk id="15" creationId="{DF4FD90C-DF26-166D-D666-836BC7171A62}"/>
          </ac:spMkLst>
        </pc:spChg>
      </pc:sldChg>
      <pc:sldChg chg="add del">
        <pc:chgData name="Manoj" userId="5d9d1a12-2cb1-4e5f-a166-6da8a67eefb4" providerId="ADAL" clId="{5E40C07F-AD3B-4867-BF85-9BC5DBD08955}" dt="2022-12-16T00:25:28.029" v="365"/>
        <pc:sldMkLst>
          <pc:docMk/>
          <pc:sldMk cId="704940901" sldId="359"/>
        </pc:sldMkLst>
      </pc:sldChg>
      <pc:sldChg chg="add del">
        <pc:chgData name="Manoj" userId="5d9d1a12-2cb1-4e5f-a166-6da8a67eefb4" providerId="ADAL" clId="{5E40C07F-AD3B-4867-BF85-9BC5DBD08955}" dt="2022-12-16T00:25:01.472" v="357"/>
        <pc:sldMkLst>
          <pc:docMk/>
          <pc:sldMk cId="2879101524" sldId="359"/>
        </pc:sldMkLst>
      </pc:sldChg>
      <pc:sldChg chg="add del">
        <pc:chgData name="Manoj" userId="5d9d1a12-2cb1-4e5f-a166-6da8a67eefb4" providerId="ADAL" clId="{5E40C07F-AD3B-4867-BF85-9BC5DBD08955}" dt="2022-12-16T00:25:29.869" v="369"/>
        <pc:sldMkLst>
          <pc:docMk/>
          <pc:sldMk cId="3730049967" sldId="359"/>
        </pc:sldMkLst>
      </pc:sldChg>
      <pc:sldChg chg="add del">
        <pc:chgData name="Manoj" userId="5d9d1a12-2cb1-4e5f-a166-6da8a67eefb4" providerId="ADAL" clId="{5E40C07F-AD3B-4867-BF85-9BC5DBD08955}" dt="2022-12-16T00:25:28.621" v="367"/>
        <pc:sldMkLst>
          <pc:docMk/>
          <pc:sldMk cId="967520242" sldId="360"/>
        </pc:sldMkLst>
      </pc:sldChg>
      <pc:sldChg chg="add del">
        <pc:chgData name="Manoj" userId="5d9d1a12-2cb1-4e5f-a166-6da8a67eefb4" providerId="ADAL" clId="{5E40C07F-AD3B-4867-BF85-9BC5DBD08955}" dt="2022-12-16T00:38:05.019" v="640" actId="47"/>
        <pc:sldMkLst>
          <pc:docMk/>
          <pc:sldMk cId="1967712559" sldId="360"/>
        </pc:sldMkLst>
      </pc:sldChg>
      <pc:sldChg chg="add del">
        <pc:chgData name="Manoj" userId="5d9d1a12-2cb1-4e5f-a166-6da8a67eefb4" providerId="ADAL" clId="{5E40C07F-AD3B-4867-BF85-9BC5DBD08955}" dt="2022-12-16T00:25:10.030" v="361"/>
        <pc:sldMkLst>
          <pc:docMk/>
          <pc:sldMk cId="3300413602" sldId="360"/>
        </pc:sldMkLst>
      </pc:sldChg>
      <pc:sldChg chg="add del">
        <pc:chgData name="Manoj" userId="5d9d1a12-2cb1-4e5f-a166-6da8a67eefb4" providerId="ADAL" clId="{5E40C07F-AD3B-4867-BF85-9BC5DBD08955}" dt="2022-12-16T00:38:05.212" v="641" actId="47"/>
        <pc:sldMkLst>
          <pc:docMk/>
          <pc:sldMk cId="1926552573" sldId="361"/>
        </pc:sldMkLst>
      </pc:sldChg>
      <pc:sldChg chg="addSp delSp modSp add mod">
        <pc:chgData name="Manoj" userId="5d9d1a12-2cb1-4e5f-a166-6da8a67eefb4" providerId="ADAL" clId="{5E40C07F-AD3B-4867-BF85-9BC5DBD08955}" dt="2022-12-16T00:43:31.272" v="671" actId="207"/>
        <pc:sldMkLst>
          <pc:docMk/>
          <pc:sldMk cId="1713520287" sldId="362"/>
        </pc:sldMkLst>
        <pc:spChg chg="mod">
          <ac:chgData name="Manoj" userId="5d9d1a12-2cb1-4e5f-a166-6da8a67eefb4" providerId="ADAL" clId="{5E40C07F-AD3B-4867-BF85-9BC5DBD08955}" dt="2022-12-16T00:31:42.937" v="495" actId="20577"/>
          <ac:spMkLst>
            <pc:docMk/>
            <pc:sldMk cId="1713520287" sldId="362"/>
            <ac:spMk id="15" creationId="{DF4FD90C-DF26-166D-D666-836BC7171A62}"/>
          </ac:spMkLst>
        </pc:spChg>
        <pc:picChg chg="add mod">
          <ac:chgData name="Manoj" userId="5d9d1a12-2cb1-4e5f-a166-6da8a67eefb4" providerId="ADAL" clId="{5E40C07F-AD3B-4867-BF85-9BC5DBD08955}" dt="2022-12-16T00:43:31.272" v="671" actId="207"/>
          <ac:picMkLst>
            <pc:docMk/>
            <pc:sldMk cId="1713520287" sldId="362"/>
            <ac:picMk id="4" creationId="{3386CD05-1806-483D-B314-DCDD11D76B21}"/>
          </ac:picMkLst>
        </pc:picChg>
        <pc:picChg chg="del">
          <ac:chgData name="Manoj" userId="5d9d1a12-2cb1-4e5f-a166-6da8a67eefb4" providerId="ADAL" clId="{5E40C07F-AD3B-4867-BF85-9BC5DBD08955}" dt="2022-12-16T00:31:28.170" v="467" actId="478"/>
          <ac:picMkLst>
            <pc:docMk/>
            <pc:sldMk cId="1713520287" sldId="362"/>
            <ac:picMk id="33" creationId="{B8FD4FCC-DC31-257E-6C02-72FA7D1AD3E2}"/>
          </ac:picMkLst>
        </pc:picChg>
      </pc:sldChg>
      <pc:sldChg chg="del">
        <pc:chgData name="Manoj" userId="5d9d1a12-2cb1-4e5f-a166-6da8a67eefb4" providerId="ADAL" clId="{5E40C07F-AD3B-4867-BF85-9BC5DBD08955}" dt="2022-12-16T01:43:37.706" v="3371" actId="47"/>
        <pc:sldMkLst>
          <pc:docMk/>
          <pc:sldMk cId="3835628145" sldId="362"/>
        </pc:sldMkLst>
      </pc:sldChg>
      <pc:sldChg chg="addSp delSp modSp add mod">
        <pc:chgData name="Manoj" userId="5d9d1a12-2cb1-4e5f-a166-6da8a67eefb4" providerId="ADAL" clId="{5E40C07F-AD3B-4867-BF85-9BC5DBD08955}" dt="2022-12-16T02:46:46.752" v="4736" actId="20577"/>
        <pc:sldMkLst>
          <pc:docMk/>
          <pc:sldMk cId="2068417258" sldId="363"/>
        </pc:sldMkLst>
        <pc:spChg chg="add del mod">
          <ac:chgData name="Manoj" userId="5d9d1a12-2cb1-4e5f-a166-6da8a67eefb4" providerId="ADAL" clId="{5E40C07F-AD3B-4867-BF85-9BC5DBD08955}" dt="2022-12-16T00:30:47.721" v="459" actId="478"/>
          <ac:spMkLst>
            <pc:docMk/>
            <pc:sldMk cId="2068417258" sldId="363"/>
            <ac:spMk id="3" creationId="{A552DAC4-FC2C-4FD4-80AE-0444C9C613B9}"/>
          </ac:spMkLst>
        </pc:spChg>
        <pc:spChg chg="add del mod">
          <ac:chgData name="Manoj" userId="5d9d1a12-2cb1-4e5f-a166-6da8a67eefb4" providerId="ADAL" clId="{5E40C07F-AD3B-4867-BF85-9BC5DBD08955}" dt="2022-12-16T00:30:33.947" v="456"/>
          <ac:spMkLst>
            <pc:docMk/>
            <pc:sldMk cId="2068417258" sldId="363"/>
            <ac:spMk id="5" creationId="{D6CCA33E-23E6-438C-A002-8558DA0BDC77}"/>
          </ac:spMkLst>
        </pc:spChg>
        <pc:spChg chg="add del mod">
          <ac:chgData name="Manoj" userId="5d9d1a12-2cb1-4e5f-a166-6da8a67eefb4" providerId="ADAL" clId="{5E40C07F-AD3B-4867-BF85-9BC5DBD08955}" dt="2022-12-16T00:30:39.372" v="458" actId="478"/>
          <ac:spMkLst>
            <pc:docMk/>
            <pc:sldMk cId="2068417258" sldId="363"/>
            <ac:spMk id="6" creationId="{7006112F-C546-48CE-B4F2-BFC140B22A1F}"/>
          </ac:spMkLst>
        </pc:spChg>
        <pc:spChg chg="mod">
          <ac:chgData name="Manoj" userId="5d9d1a12-2cb1-4e5f-a166-6da8a67eefb4" providerId="ADAL" clId="{5E40C07F-AD3B-4867-BF85-9BC5DBD08955}" dt="2022-12-16T02:46:46.752" v="4736" actId="20577"/>
          <ac:spMkLst>
            <pc:docMk/>
            <pc:sldMk cId="2068417258" sldId="363"/>
            <ac:spMk id="15" creationId="{DF4FD90C-DF26-166D-D666-836BC7171A62}"/>
          </ac:spMkLst>
        </pc:spChg>
        <pc:picChg chg="add mod">
          <ac:chgData name="Manoj" userId="5d9d1a12-2cb1-4e5f-a166-6da8a67eefb4" providerId="ADAL" clId="{5E40C07F-AD3B-4867-BF85-9BC5DBD08955}" dt="2022-12-16T00:29:49.985" v="423" actId="1076"/>
          <ac:picMkLst>
            <pc:docMk/>
            <pc:sldMk cId="2068417258" sldId="363"/>
            <ac:picMk id="4" creationId="{8D80324B-CCA0-46E4-B4E9-1EA96D77F0B1}"/>
          </ac:picMkLst>
        </pc:picChg>
        <pc:picChg chg="del">
          <ac:chgData name="Manoj" userId="5d9d1a12-2cb1-4e5f-a166-6da8a67eefb4" providerId="ADAL" clId="{5E40C07F-AD3B-4867-BF85-9BC5DBD08955}" dt="2022-12-16T00:29:44.618" v="422" actId="478"/>
          <ac:picMkLst>
            <pc:docMk/>
            <pc:sldMk cId="2068417258" sldId="363"/>
            <ac:picMk id="33" creationId="{B8FD4FCC-DC31-257E-6C02-72FA7D1AD3E2}"/>
          </ac:picMkLst>
        </pc:picChg>
      </pc:sldChg>
      <pc:sldChg chg="delSp modSp add mod ord setBg delDesignElem">
        <pc:chgData name="Manoj" userId="5d9d1a12-2cb1-4e5f-a166-6da8a67eefb4" providerId="ADAL" clId="{5E40C07F-AD3B-4867-BF85-9BC5DBD08955}" dt="2022-12-16T00:43:40.866" v="673" actId="207"/>
        <pc:sldMkLst>
          <pc:docMk/>
          <pc:sldMk cId="27186405" sldId="364"/>
        </pc:sldMkLst>
        <pc:spChg chg="del">
          <ac:chgData name="Manoj" userId="5d9d1a12-2cb1-4e5f-a166-6da8a67eefb4" providerId="ADAL" clId="{5E40C07F-AD3B-4867-BF85-9BC5DBD08955}" dt="2022-12-16T00:30:52.477" v="461"/>
          <ac:spMkLst>
            <pc:docMk/>
            <pc:sldMk cId="27186405" sldId="364"/>
            <ac:spMk id="25" creationId="{DD651B61-325E-4E73-8445-38B0DE8AAAB6}"/>
          </ac:spMkLst>
        </pc:spChg>
        <pc:spChg chg="del">
          <ac:chgData name="Manoj" userId="5d9d1a12-2cb1-4e5f-a166-6da8a67eefb4" providerId="ADAL" clId="{5E40C07F-AD3B-4867-BF85-9BC5DBD08955}" dt="2022-12-16T00:30:52.477" v="461"/>
          <ac:spMkLst>
            <pc:docMk/>
            <pc:sldMk cId="27186405" sldId="364"/>
            <ac:spMk id="26" creationId="{B42E5253-D3AC-4AC2-B766-8B34F13C2F5E}"/>
          </ac:spMkLst>
        </pc:spChg>
        <pc:spChg chg="del">
          <ac:chgData name="Manoj" userId="5d9d1a12-2cb1-4e5f-a166-6da8a67eefb4" providerId="ADAL" clId="{5E40C07F-AD3B-4867-BF85-9BC5DBD08955}" dt="2022-12-16T00:30:52.477" v="461"/>
          <ac:spMkLst>
            <pc:docMk/>
            <pc:sldMk cId="27186405" sldId="364"/>
            <ac:spMk id="27" creationId="{10AE8D57-436A-4073-9A75-15BB5949F8B4}"/>
          </ac:spMkLst>
        </pc:spChg>
        <pc:spChg chg="del">
          <ac:chgData name="Manoj" userId="5d9d1a12-2cb1-4e5f-a166-6da8a67eefb4" providerId="ADAL" clId="{5E40C07F-AD3B-4867-BF85-9BC5DBD08955}" dt="2022-12-16T00:30:52.477" v="461"/>
          <ac:spMkLst>
            <pc:docMk/>
            <pc:sldMk cId="27186405" sldId="364"/>
            <ac:spMk id="28" creationId="{E2852671-8EB6-4EAF-8AF8-65CF3FD66456}"/>
          </ac:spMkLst>
        </pc:spChg>
        <pc:spChg chg="del">
          <ac:chgData name="Manoj" userId="5d9d1a12-2cb1-4e5f-a166-6da8a67eefb4" providerId="ADAL" clId="{5E40C07F-AD3B-4867-BF85-9BC5DBD08955}" dt="2022-12-16T00:30:52.477" v="461"/>
          <ac:spMkLst>
            <pc:docMk/>
            <pc:sldMk cId="27186405" sldId="364"/>
            <ac:spMk id="29" creationId="{A52FF1B8-145F-47AA-9F6F-7DA3201AA6CB}"/>
          </ac:spMkLst>
        </pc:spChg>
        <pc:spChg chg="del">
          <ac:chgData name="Manoj" userId="5d9d1a12-2cb1-4e5f-a166-6da8a67eefb4" providerId="ADAL" clId="{5E40C07F-AD3B-4867-BF85-9BC5DBD08955}" dt="2022-12-16T00:30:52.477" v="461"/>
          <ac:spMkLst>
            <pc:docMk/>
            <pc:sldMk cId="27186405" sldId="364"/>
            <ac:spMk id="30" creationId="{6DFE8A8C-8C1F-40A1-8A45-9D05B0DD8EF8}"/>
          </ac:spMkLst>
        </pc:spChg>
        <pc:spChg chg="del">
          <ac:chgData name="Manoj" userId="5d9d1a12-2cb1-4e5f-a166-6da8a67eefb4" providerId="ADAL" clId="{5E40C07F-AD3B-4867-BF85-9BC5DBD08955}" dt="2022-12-16T00:30:52.477" v="461"/>
          <ac:spMkLst>
            <pc:docMk/>
            <pc:sldMk cId="27186405" sldId="364"/>
            <ac:spMk id="31" creationId="{EE1EF8C3-8F8A-447D-A5FF-C12426825418}"/>
          </ac:spMkLst>
        </pc:spChg>
        <pc:spChg chg="del">
          <ac:chgData name="Manoj" userId="5d9d1a12-2cb1-4e5f-a166-6da8a67eefb4" providerId="ADAL" clId="{5E40C07F-AD3B-4867-BF85-9BC5DBD08955}" dt="2022-12-16T00:30:52.477" v="461"/>
          <ac:spMkLst>
            <pc:docMk/>
            <pc:sldMk cId="27186405" sldId="364"/>
            <ac:spMk id="32" creationId="{1B511BAF-6DC3-420A-8603-96945C66ADB3}"/>
          </ac:spMkLst>
        </pc:spChg>
        <pc:picChg chg="del">
          <ac:chgData name="Manoj" userId="5d9d1a12-2cb1-4e5f-a166-6da8a67eefb4" providerId="ADAL" clId="{5E40C07F-AD3B-4867-BF85-9BC5DBD08955}" dt="2022-12-16T00:31:02.263" v="465" actId="478"/>
          <ac:picMkLst>
            <pc:docMk/>
            <pc:sldMk cId="27186405" sldId="364"/>
            <ac:picMk id="4" creationId="{4242ABFE-984A-CE78-8B5C-176E305F9179}"/>
          </ac:picMkLst>
        </pc:picChg>
        <pc:picChg chg="del">
          <ac:chgData name="Manoj" userId="5d9d1a12-2cb1-4e5f-a166-6da8a67eefb4" providerId="ADAL" clId="{5E40C07F-AD3B-4867-BF85-9BC5DBD08955}" dt="2022-12-16T00:31:01.352" v="464" actId="478"/>
          <ac:picMkLst>
            <pc:docMk/>
            <pc:sldMk cId="27186405" sldId="364"/>
            <ac:picMk id="5" creationId="{49CF2034-D8A8-EA1B-BD0E-B74C75B7988D}"/>
          </ac:picMkLst>
        </pc:picChg>
        <pc:picChg chg="mod">
          <ac:chgData name="Manoj" userId="5d9d1a12-2cb1-4e5f-a166-6da8a67eefb4" providerId="ADAL" clId="{5E40C07F-AD3B-4867-BF85-9BC5DBD08955}" dt="2022-12-16T00:43:40.866" v="673" actId="207"/>
          <ac:picMkLst>
            <pc:docMk/>
            <pc:sldMk cId="27186405" sldId="364"/>
            <ac:picMk id="33" creationId="{C70AECBF-710E-454B-DE2C-488900590A89}"/>
          </ac:picMkLst>
        </pc:picChg>
      </pc:sldChg>
      <pc:sldChg chg="new">
        <pc:chgData name="Manoj" userId="5d9d1a12-2cb1-4e5f-a166-6da8a67eefb4" providerId="ADAL" clId="{5E40C07F-AD3B-4867-BF85-9BC5DBD08955}" dt="2022-12-16T00:31:53.341" v="496" actId="680"/>
        <pc:sldMkLst>
          <pc:docMk/>
          <pc:sldMk cId="2213444096" sldId="365"/>
        </pc:sldMkLst>
      </pc:sldChg>
      <pc:sldChg chg="addSp delSp modSp add mod">
        <pc:chgData name="Manoj" userId="5d9d1a12-2cb1-4e5f-a166-6da8a67eefb4" providerId="ADAL" clId="{5E40C07F-AD3B-4867-BF85-9BC5DBD08955}" dt="2022-12-16T00:43:11.112" v="667" actId="208"/>
        <pc:sldMkLst>
          <pc:docMk/>
          <pc:sldMk cId="3175128863" sldId="366"/>
        </pc:sldMkLst>
        <pc:spChg chg="mod">
          <ac:chgData name="Manoj" userId="5d9d1a12-2cb1-4e5f-a166-6da8a67eefb4" providerId="ADAL" clId="{5E40C07F-AD3B-4867-BF85-9BC5DBD08955}" dt="2022-12-16T00:32:07.242" v="535" actId="20577"/>
          <ac:spMkLst>
            <pc:docMk/>
            <pc:sldMk cId="3175128863" sldId="366"/>
            <ac:spMk id="15" creationId="{DF4FD90C-DF26-166D-D666-836BC7171A62}"/>
          </ac:spMkLst>
        </pc:spChg>
        <pc:picChg chg="add del mod">
          <ac:chgData name="Manoj" userId="5d9d1a12-2cb1-4e5f-a166-6da8a67eefb4" providerId="ADAL" clId="{5E40C07F-AD3B-4867-BF85-9BC5DBD08955}" dt="2022-12-16T00:43:11.112" v="667" actId="208"/>
          <ac:picMkLst>
            <pc:docMk/>
            <pc:sldMk cId="3175128863" sldId="366"/>
            <ac:picMk id="4" creationId="{3386CD05-1806-483D-B314-DCDD11D76B21}"/>
          </ac:picMkLst>
        </pc:picChg>
        <pc:picChg chg="add del mod">
          <ac:chgData name="Manoj" userId="5d9d1a12-2cb1-4e5f-a166-6da8a67eefb4" providerId="ADAL" clId="{5E40C07F-AD3B-4867-BF85-9BC5DBD08955}" dt="2022-12-16T00:35:29.226" v="588"/>
          <ac:picMkLst>
            <pc:docMk/>
            <pc:sldMk cId="3175128863" sldId="366"/>
            <ac:picMk id="5" creationId="{3D7CB511-0643-4FB2-860C-FF9E27E0A31F}"/>
          </ac:picMkLst>
        </pc:picChg>
      </pc:sldChg>
      <pc:sldChg chg="del">
        <pc:chgData name="Manoj" userId="5d9d1a12-2cb1-4e5f-a166-6da8a67eefb4" providerId="ADAL" clId="{5E40C07F-AD3B-4867-BF85-9BC5DBD08955}" dt="2022-12-16T03:03:56.156" v="4861" actId="47"/>
        <pc:sldMkLst>
          <pc:docMk/>
          <pc:sldMk cId="1470100944" sldId="367"/>
        </pc:sldMkLst>
      </pc:sldChg>
      <pc:sldChg chg="modSp add del mod ord">
        <pc:chgData name="Manoj" userId="5d9d1a12-2cb1-4e5f-a166-6da8a67eefb4" providerId="ADAL" clId="{5E40C07F-AD3B-4867-BF85-9BC5DBD08955}" dt="2022-12-16T01:19:27.916" v="2324"/>
        <pc:sldMkLst>
          <pc:docMk/>
          <pc:sldMk cId="4205427856" sldId="367"/>
        </pc:sldMkLst>
        <pc:spChg chg="mod">
          <ac:chgData name="Manoj" userId="5d9d1a12-2cb1-4e5f-a166-6da8a67eefb4" providerId="ADAL" clId="{5E40C07F-AD3B-4867-BF85-9BC5DBD08955}" dt="2022-12-16T00:38:07.575" v="643" actId="20577"/>
          <ac:spMkLst>
            <pc:docMk/>
            <pc:sldMk cId="4205427856" sldId="367"/>
            <ac:spMk id="15" creationId="{DF4FD90C-DF26-166D-D666-836BC7171A62}"/>
          </ac:spMkLst>
        </pc:spChg>
        <pc:picChg chg="mod">
          <ac:chgData name="Manoj" userId="5d9d1a12-2cb1-4e5f-a166-6da8a67eefb4" providerId="ADAL" clId="{5E40C07F-AD3B-4867-BF85-9BC5DBD08955}" dt="2022-12-16T00:43:21.390" v="669" actId="207"/>
          <ac:picMkLst>
            <pc:docMk/>
            <pc:sldMk cId="4205427856" sldId="367"/>
            <ac:picMk id="4" creationId="{3386CD05-1806-483D-B314-DCDD11D76B21}"/>
          </ac:picMkLst>
        </pc:picChg>
      </pc:sldChg>
      <pc:sldChg chg="addSp delSp modSp new mod ord modAnim">
        <pc:chgData name="Manoj" userId="5d9d1a12-2cb1-4e5f-a166-6da8a67eefb4" providerId="ADAL" clId="{5E40C07F-AD3B-4867-BF85-9BC5DBD08955}" dt="2022-12-16T03:12:53.879" v="4936" actId="1076"/>
        <pc:sldMkLst>
          <pc:docMk/>
          <pc:sldMk cId="3076524352" sldId="368"/>
        </pc:sldMkLst>
        <pc:spChg chg="del">
          <ac:chgData name="Manoj" userId="5d9d1a12-2cb1-4e5f-a166-6da8a67eefb4" providerId="ADAL" clId="{5E40C07F-AD3B-4867-BF85-9BC5DBD08955}" dt="2022-12-16T00:46:37.701" v="682" actId="478"/>
          <ac:spMkLst>
            <pc:docMk/>
            <pc:sldMk cId="3076524352" sldId="368"/>
            <ac:spMk id="2" creationId="{A1E07427-F441-4D2A-9286-8420BE8B5914}"/>
          </ac:spMkLst>
        </pc:spChg>
        <pc:spChg chg="del">
          <ac:chgData name="Manoj" userId="5d9d1a12-2cb1-4e5f-a166-6da8a67eefb4" providerId="ADAL" clId="{5E40C07F-AD3B-4867-BF85-9BC5DBD08955}" dt="2022-12-16T00:46:39.045" v="683" actId="478"/>
          <ac:spMkLst>
            <pc:docMk/>
            <pc:sldMk cId="3076524352" sldId="368"/>
            <ac:spMk id="3" creationId="{6684F48B-45E6-497A-A559-94F288076506}"/>
          </ac:spMkLst>
        </pc:spChg>
        <pc:spChg chg="add mod">
          <ac:chgData name="Manoj" userId="5d9d1a12-2cb1-4e5f-a166-6da8a67eefb4" providerId="ADAL" clId="{5E40C07F-AD3B-4867-BF85-9BC5DBD08955}" dt="2022-12-16T03:12:50.448" v="4935" actId="1076"/>
          <ac:spMkLst>
            <pc:docMk/>
            <pc:sldMk cId="3076524352" sldId="368"/>
            <ac:spMk id="5" creationId="{2A4E671B-C8AD-4275-AD1A-295683F86BC8}"/>
          </ac:spMkLst>
        </pc:spChg>
        <pc:spChg chg="add mod">
          <ac:chgData name="Manoj" userId="5d9d1a12-2cb1-4e5f-a166-6da8a67eefb4" providerId="ADAL" clId="{5E40C07F-AD3B-4867-BF85-9BC5DBD08955}" dt="2022-12-16T03:12:50.448" v="4935" actId="1076"/>
          <ac:spMkLst>
            <pc:docMk/>
            <pc:sldMk cId="3076524352" sldId="368"/>
            <ac:spMk id="6" creationId="{15037E1C-7243-4BA2-B7A2-DE1001410109}"/>
          </ac:spMkLst>
        </pc:spChg>
        <pc:spChg chg="add mod">
          <ac:chgData name="Manoj" userId="5d9d1a12-2cb1-4e5f-a166-6da8a67eefb4" providerId="ADAL" clId="{5E40C07F-AD3B-4867-BF85-9BC5DBD08955}" dt="2022-12-16T03:12:50.448" v="4935" actId="1076"/>
          <ac:spMkLst>
            <pc:docMk/>
            <pc:sldMk cId="3076524352" sldId="368"/>
            <ac:spMk id="7" creationId="{3C1606D9-3178-48F3-A8FA-10832D862B98}"/>
          </ac:spMkLst>
        </pc:spChg>
        <pc:spChg chg="add mod">
          <ac:chgData name="Manoj" userId="5d9d1a12-2cb1-4e5f-a166-6da8a67eefb4" providerId="ADAL" clId="{5E40C07F-AD3B-4867-BF85-9BC5DBD08955}" dt="2022-12-16T03:12:53.879" v="4936" actId="1076"/>
          <ac:spMkLst>
            <pc:docMk/>
            <pc:sldMk cId="3076524352" sldId="368"/>
            <ac:spMk id="12" creationId="{9D644C43-5D74-4A11-AF32-308195AB1D7E}"/>
          </ac:spMkLst>
        </pc:spChg>
        <pc:picChg chg="add mod">
          <ac:chgData name="Manoj" userId="5d9d1a12-2cb1-4e5f-a166-6da8a67eefb4" providerId="ADAL" clId="{5E40C07F-AD3B-4867-BF85-9BC5DBD08955}" dt="2022-12-16T03:12:50.448" v="4935" actId="1076"/>
          <ac:picMkLst>
            <pc:docMk/>
            <pc:sldMk cId="3076524352" sldId="368"/>
            <ac:picMk id="4" creationId="{D4A352A4-6369-4C44-AD4B-370F5D983735}"/>
          </ac:picMkLst>
        </pc:picChg>
        <pc:picChg chg="add mod">
          <ac:chgData name="Manoj" userId="5d9d1a12-2cb1-4e5f-a166-6da8a67eefb4" providerId="ADAL" clId="{5E40C07F-AD3B-4867-BF85-9BC5DBD08955}" dt="2022-12-16T03:12:50.448" v="4935" actId="1076"/>
          <ac:picMkLst>
            <pc:docMk/>
            <pc:sldMk cId="3076524352" sldId="368"/>
            <ac:picMk id="8" creationId="{A98E042B-3A37-4BA4-A755-CD28B99F31C3}"/>
          </ac:picMkLst>
        </pc:picChg>
        <pc:picChg chg="add mod">
          <ac:chgData name="Manoj" userId="5d9d1a12-2cb1-4e5f-a166-6da8a67eefb4" providerId="ADAL" clId="{5E40C07F-AD3B-4867-BF85-9BC5DBD08955}" dt="2022-12-16T03:12:50.448" v="4935" actId="1076"/>
          <ac:picMkLst>
            <pc:docMk/>
            <pc:sldMk cId="3076524352" sldId="368"/>
            <ac:picMk id="9" creationId="{9E2A231C-6306-4F5F-A54E-A0882A8FB2F3}"/>
          </ac:picMkLst>
        </pc:picChg>
        <pc:picChg chg="add mod">
          <ac:chgData name="Manoj" userId="5d9d1a12-2cb1-4e5f-a166-6da8a67eefb4" providerId="ADAL" clId="{5E40C07F-AD3B-4867-BF85-9BC5DBD08955}" dt="2022-12-16T03:12:50.448" v="4935" actId="1076"/>
          <ac:picMkLst>
            <pc:docMk/>
            <pc:sldMk cId="3076524352" sldId="368"/>
            <ac:picMk id="10" creationId="{A472DB46-04AD-4E66-B1E6-E79DC3511298}"/>
          </ac:picMkLst>
        </pc:picChg>
        <pc:picChg chg="add mod">
          <ac:chgData name="Manoj" userId="5d9d1a12-2cb1-4e5f-a166-6da8a67eefb4" providerId="ADAL" clId="{5E40C07F-AD3B-4867-BF85-9BC5DBD08955}" dt="2022-12-16T03:12:50.448" v="4935" actId="1076"/>
          <ac:picMkLst>
            <pc:docMk/>
            <pc:sldMk cId="3076524352" sldId="368"/>
            <ac:picMk id="11" creationId="{EABC5111-7DD8-4DB7-8FD0-CA4692A21546}"/>
          </ac:picMkLst>
        </pc:picChg>
      </pc:sldChg>
      <pc:sldChg chg="addSp delSp modSp new mod">
        <pc:chgData name="Manoj" userId="5d9d1a12-2cb1-4e5f-a166-6da8a67eefb4" providerId="ADAL" clId="{5E40C07F-AD3B-4867-BF85-9BC5DBD08955}" dt="2022-12-16T02:54:43.391" v="4749" actId="20577"/>
        <pc:sldMkLst>
          <pc:docMk/>
          <pc:sldMk cId="2957398944" sldId="369"/>
        </pc:sldMkLst>
        <pc:spChg chg="del">
          <ac:chgData name="Manoj" userId="5d9d1a12-2cb1-4e5f-a166-6da8a67eefb4" providerId="ADAL" clId="{5E40C07F-AD3B-4867-BF85-9BC5DBD08955}" dt="2022-12-16T00:48:29.028" v="695" actId="478"/>
          <ac:spMkLst>
            <pc:docMk/>
            <pc:sldMk cId="2957398944" sldId="369"/>
            <ac:spMk id="2" creationId="{50039CBB-7B6E-40D9-B2DC-9D345A48DEC4}"/>
          </ac:spMkLst>
        </pc:spChg>
        <pc:spChg chg="del">
          <ac:chgData name="Manoj" userId="5d9d1a12-2cb1-4e5f-a166-6da8a67eefb4" providerId="ADAL" clId="{5E40C07F-AD3B-4867-BF85-9BC5DBD08955}" dt="2022-12-16T00:48:27.124" v="694" actId="478"/>
          <ac:spMkLst>
            <pc:docMk/>
            <pc:sldMk cId="2957398944" sldId="369"/>
            <ac:spMk id="3" creationId="{8E41D293-C741-44E3-BCB6-B193C073E622}"/>
          </ac:spMkLst>
        </pc:spChg>
        <pc:spChg chg="add mod">
          <ac:chgData name="Manoj" userId="5d9d1a12-2cb1-4e5f-a166-6da8a67eefb4" providerId="ADAL" clId="{5E40C07F-AD3B-4867-BF85-9BC5DBD08955}" dt="2022-12-16T00:53:20.547" v="881" actId="1076"/>
          <ac:spMkLst>
            <pc:docMk/>
            <pc:sldMk cId="2957398944" sldId="369"/>
            <ac:spMk id="4" creationId="{975B984D-21BC-43AB-BC5F-4FCD5ABA0A4C}"/>
          </ac:spMkLst>
        </pc:spChg>
        <pc:spChg chg="add mod">
          <ac:chgData name="Manoj" userId="5d9d1a12-2cb1-4e5f-a166-6da8a67eefb4" providerId="ADAL" clId="{5E40C07F-AD3B-4867-BF85-9BC5DBD08955}" dt="2022-12-16T00:48:20.702" v="693"/>
          <ac:spMkLst>
            <pc:docMk/>
            <pc:sldMk cId="2957398944" sldId="369"/>
            <ac:spMk id="5" creationId="{7C820886-A2E4-4D11-B93C-AB5FBA5A8CB4}"/>
          </ac:spMkLst>
        </pc:spChg>
        <pc:spChg chg="add mod">
          <ac:chgData name="Manoj" userId="5d9d1a12-2cb1-4e5f-a166-6da8a67eefb4" providerId="ADAL" clId="{5E40C07F-AD3B-4867-BF85-9BC5DBD08955}" dt="2022-12-16T00:48:20.702" v="693"/>
          <ac:spMkLst>
            <pc:docMk/>
            <pc:sldMk cId="2957398944" sldId="369"/>
            <ac:spMk id="6" creationId="{23E1467E-D99A-423C-9604-9268EEAAE145}"/>
          </ac:spMkLst>
        </pc:spChg>
        <pc:spChg chg="add mod">
          <ac:chgData name="Manoj" userId="5d9d1a12-2cb1-4e5f-a166-6da8a67eefb4" providerId="ADAL" clId="{5E40C07F-AD3B-4867-BF85-9BC5DBD08955}" dt="2022-12-16T00:48:20.702" v="693"/>
          <ac:spMkLst>
            <pc:docMk/>
            <pc:sldMk cId="2957398944" sldId="369"/>
            <ac:spMk id="7" creationId="{55F81548-7675-4FFB-A86B-1D01ED732DD5}"/>
          </ac:spMkLst>
        </pc:spChg>
        <pc:spChg chg="add mod">
          <ac:chgData name="Manoj" userId="5d9d1a12-2cb1-4e5f-a166-6da8a67eefb4" providerId="ADAL" clId="{5E40C07F-AD3B-4867-BF85-9BC5DBD08955}" dt="2022-12-16T00:48:41.791" v="696" actId="207"/>
          <ac:spMkLst>
            <pc:docMk/>
            <pc:sldMk cId="2957398944" sldId="369"/>
            <ac:spMk id="8" creationId="{7CCD4B47-244B-4D84-84C5-1D0FFB820FC5}"/>
          </ac:spMkLst>
        </pc:spChg>
        <pc:spChg chg="add mod">
          <ac:chgData name="Manoj" userId="5d9d1a12-2cb1-4e5f-a166-6da8a67eefb4" providerId="ADAL" clId="{5E40C07F-AD3B-4867-BF85-9BC5DBD08955}" dt="2022-12-16T00:48:20.702" v="693"/>
          <ac:spMkLst>
            <pc:docMk/>
            <pc:sldMk cId="2957398944" sldId="369"/>
            <ac:spMk id="9" creationId="{98AB1AFF-F31A-4C11-A302-0103990F8DE6}"/>
          </ac:spMkLst>
        </pc:spChg>
        <pc:spChg chg="mod">
          <ac:chgData name="Manoj" userId="5d9d1a12-2cb1-4e5f-a166-6da8a67eefb4" providerId="ADAL" clId="{5E40C07F-AD3B-4867-BF85-9BC5DBD08955}" dt="2022-12-16T00:48:20.702" v="693"/>
          <ac:spMkLst>
            <pc:docMk/>
            <pc:sldMk cId="2957398944" sldId="369"/>
            <ac:spMk id="11" creationId="{0E0619E5-B782-4BC4-A2A2-4E1EA32E5793}"/>
          </ac:spMkLst>
        </pc:spChg>
        <pc:spChg chg="mod">
          <ac:chgData name="Manoj" userId="5d9d1a12-2cb1-4e5f-a166-6da8a67eefb4" providerId="ADAL" clId="{5E40C07F-AD3B-4867-BF85-9BC5DBD08955}" dt="2022-12-16T00:48:20.702" v="693"/>
          <ac:spMkLst>
            <pc:docMk/>
            <pc:sldMk cId="2957398944" sldId="369"/>
            <ac:spMk id="12" creationId="{5F8E49E3-5CDE-41E8-8E74-84CFBC6BB68E}"/>
          </ac:spMkLst>
        </pc:spChg>
        <pc:spChg chg="mod">
          <ac:chgData name="Manoj" userId="5d9d1a12-2cb1-4e5f-a166-6da8a67eefb4" providerId="ADAL" clId="{5E40C07F-AD3B-4867-BF85-9BC5DBD08955}" dt="2022-12-16T00:48:20.702" v="693"/>
          <ac:spMkLst>
            <pc:docMk/>
            <pc:sldMk cId="2957398944" sldId="369"/>
            <ac:spMk id="14" creationId="{ADF2A2AC-F10E-4087-8D76-E653BB0F7060}"/>
          </ac:spMkLst>
        </pc:spChg>
        <pc:spChg chg="mod">
          <ac:chgData name="Manoj" userId="5d9d1a12-2cb1-4e5f-a166-6da8a67eefb4" providerId="ADAL" clId="{5E40C07F-AD3B-4867-BF85-9BC5DBD08955}" dt="2022-12-16T00:48:20.702" v="693"/>
          <ac:spMkLst>
            <pc:docMk/>
            <pc:sldMk cId="2957398944" sldId="369"/>
            <ac:spMk id="15" creationId="{11E61504-3EAD-4649-977A-EF7248A8C342}"/>
          </ac:spMkLst>
        </pc:spChg>
        <pc:spChg chg="mod">
          <ac:chgData name="Manoj" userId="5d9d1a12-2cb1-4e5f-a166-6da8a67eefb4" providerId="ADAL" clId="{5E40C07F-AD3B-4867-BF85-9BC5DBD08955}" dt="2022-12-16T00:48:20.702" v="693"/>
          <ac:spMkLst>
            <pc:docMk/>
            <pc:sldMk cId="2957398944" sldId="369"/>
            <ac:spMk id="17" creationId="{AAF93679-08E8-42AE-B573-CD7C7E31EC58}"/>
          </ac:spMkLst>
        </pc:spChg>
        <pc:spChg chg="mod">
          <ac:chgData name="Manoj" userId="5d9d1a12-2cb1-4e5f-a166-6da8a67eefb4" providerId="ADAL" clId="{5E40C07F-AD3B-4867-BF85-9BC5DBD08955}" dt="2022-12-16T00:48:20.702" v="693"/>
          <ac:spMkLst>
            <pc:docMk/>
            <pc:sldMk cId="2957398944" sldId="369"/>
            <ac:spMk id="18" creationId="{00D8E963-062E-40A0-856F-63555ECD9DFB}"/>
          </ac:spMkLst>
        </pc:spChg>
        <pc:spChg chg="mod">
          <ac:chgData name="Manoj" userId="5d9d1a12-2cb1-4e5f-a166-6da8a67eefb4" providerId="ADAL" clId="{5E40C07F-AD3B-4867-BF85-9BC5DBD08955}" dt="2022-12-16T00:48:20.702" v="693"/>
          <ac:spMkLst>
            <pc:docMk/>
            <pc:sldMk cId="2957398944" sldId="369"/>
            <ac:spMk id="20" creationId="{CFDF5BE0-1C4B-4A34-9F72-B7897D0A5AEB}"/>
          </ac:spMkLst>
        </pc:spChg>
        <pc:spChg chg="mod">
          <ac:chgData name="Manoj" userId="5d9d1a12-2cb1-4e5f-a166-6da8a67eefb4" providerId="ADAL" clId="{5E40C07F-AD3B-4867-BF85-9BC5DBD08955}" dt="2022-12-16T00:48:20.702" v="693"/>
          <ac:spMkLst>
            <pc:docMk/>
            <pc:sldMk cId="2957398944" sldId="369"/>
            <ac:spMk id="21" creationId="{412E1931-B560-443E-9DA3-F9553A8B27AD}"/>
          </ac:spMkLst>
        </pc:spChg>
        <pc:spChg chg="add mod">
          <ac:chgData name="Manoj" userId="5d9d1a12-2cb1-4e5f-a166-6da8a67eefb4" providerId="ADAL" clId="{5E40C07F-AD3B-4867-BF85-9BC5DBD08955}" dt="2022-12-16T01:03:55.568" v="1441" actId="20577"/>
          <ac:spMkLst>
            <pc:docMk/>
            <pc:sldMk cId="2957398944" sldId="369"/>
            <ac:spMk id="22" creationId="{7A03A24B-78BE-4F5B-98F8-F01D414A354B}"/>
          </ac:spMkLst>
        </pc:spChg>
        <pc:spChg chg="add mod">
          <ac:chgData name="Manoj" userId="5d9d1a12-2cb1-4e5f-a166-6da8a67eefb4" providerId="ADAL" clId="{5E40C07F-AD3B-4867-BF85-9BC5DBD08955}" dt="2022-12-16T02:54:43.391" v="4749" actId="20577"/>
          <ac:spMkLst>
            <pc:docMk/>
            <pc:sldMk cId="2957398944" sldId="369"/>
            <ac:spMk id="23" creationId="{7C6F1596-7AE5-4C4C-808E-6B9E9A378358}"/>
          </ac:spMkLst>
        </pc:spChg>
        <pc:spChg chg="add mod">
          <ac:chgData name="Manoj" userId="5d9d1a12-2cb1-4e5f-a166-6da8a67eefb4" providerId="ADAL" clId="{5E40C07F-AD3B-4867-BF85-9BC5DBD08955}" dt="2022-12-16T00:48:20.702" v="693"/>
          <ac:spMkLst>
            <pc:docMk/>
            <pc:sldMk cId="2957398944" sldId="369"/>
            <ac:spMk id="24" creationId="{92021958-B98B-4200-91A8-E9009F9C1884}"/>
          </ac:spMkLst>
        </pc:spChg>
        <pc:spChg chg="add mod">
          <ac:chgData name="Manoj" userId="5d9d1a12-2cb1-4e5f-a166-6da8a67eefb4" providerId="ADAL" clId="{5E40C07F-AD3B-4867-BF85-9BC5DBD08955}" dt="2022-12-16T00:48:20.702" v="693"/>
          <ac:spMkLst>
            <pc:docMk/>
            <pc:sldMk cId="2957398944" sldId="369"/>
            <ac:spMk id="25" creationId="{BE8FF336-3DC0-432E-ADD5-7BAA7CAF8C4D}"/>
          </ac:spMkLst>
        </pc:spChg>
        <pc:spChg chg="add mod">
          <ac:chgData name="Manoj" userId="5d9d1a12-2cb1-4e5f-a166-6da8a67eefb4" providerId="ADAL" clId="{5E40C07F-AD3B-4867-BF85-9BC5DBD08955}" dt="2022-12-16T00:48:20.702" v="693"/>
          <ac:spMkLst>
            <pc:docMk/>
            <pc:sldMk cId="2957398944" sldId="369"/>
            <ac:spMk id="26" creationId="{FEDE1945-1BA4-4146-9835-02AA411A07A3}"/>
          </ac:spMkLst>
        </pc:spChg>
        <pc:spChg chg="add mod">
          <ac:chgData name="Manoj" userId="5d9d1a12-2cb1-4e5f-a166-6da8a67eefb4" providerId="ADAL" clId="{5E40C07F-AD3B-4867-BF85-9BC5DBD08955}" dt="2022-12-16T00:48:20.702" v="693"/>
          <ac:spMkLst>
            <pc:docMk/>
            <pc:sldMk cId="2957398944" sldId="369"/>
            <ac:spMk id="27" creationId="{9DC57CBA-95F3-4ABE-84BE-481377E3C8C8}"/>
          </ac:spMkLst>
        </pc:spChg>
        <pc:spChg chg="add mod">
          <ac:chgData name="Manoj" userId="5d9d1a12-2cb1-4e5f-a166-6da8a67eefb4" providerId="ADAL" clId="{5E40C07F-AD3B-4867-BF85-9BC5DBD08955}" dt="2022-12-16T01:09:11.778" v="1625" actId="20577"/>
          <ac:spMkLst>
            <pc:docMk/>
            <pc:sldMk cId="2957398944" sldId="369"/>
            <ac:spMk id="28" creationId="{EA683DE3-C1AF-4662-8F5E-666B2F3F4208}"/>
          </ac:spMkLst>
        </pc:spChg>
        <pc:spChg chg="add mod">
          <ac:chgData name="Manoj" userId="5d9d1a12-2cb1-4e5f-a166-6da8a67eefb4" providerId="ADAL" clId="{5E40C07F-AD3B-4867-BF85-9BC5DBD08955}" dt="2022-12-16T01:11:58.599" v="1874" actId="14100"/>
          <ac:spMkLst>
            <pc:docMk/>
            <pc:sldMk cId="2957398944" sldId="369"/>
            <ac:spMk id="29" creationId="{4514E08F-1971-48A3-AE1D-A5F8041DEC96}"/>
          </ac:spMkLst>
        </pc:spChg>
        <pc:grpChg chg="add mod">
          <ac:chgData name="Manoj" userId="5d9d1a12-2cb1-4e5f-a166-6da8a67eefb4" providerId="ADAL" clId="{5E40C07F-AD3B-4867-BF85-9BC5DBD08955}" dt="2022-12-16T00:48:20.702" v="693"/>
          <ac:grpSpMkLst>
            <pc:docMk/>
            <pc:sldMk cId="2957398944" sldId="369"/>
            <ac:grpSpMk id="10" creationId="{E7D3207B-E462-4559-84F2-547B4E24CD32}"/>
          </ac:grpSpMkLst>
        </pc:grpChg>
        <pc:grpChg chg="add mod">
          <ac:chgData name="Manoj" userId="5d9d1a12-2cb1-4e5f-a166-6da8a67eefb4" providerId="ADAL" clId="{5E40C07F-AD3B-4867-BF85-9BC5DBD08955}" dt="2022-12-16T00:48:20.702" v="693"/>
          <ac:grpSpMkLst>
            <pc:docMk/>
            <pc:sldMk cId="2957398944" sldId="369"/>
            <ac:grpSpMk id="13" creationId="{456601C6-FD8F-4DC8-9E37-552D3F3AE41B}"/>
          </ac:grpSpMkLst>
        </pc:grpChg>
        <pc:grpChg chg="add mod">
          <ac:chgData name="Manoj" userId="5d9d1a12-2cb1-4e5f-a166-6da8a67eefb4" providerId="ADAL" clId="{5E40C07F-AD3B-4867-BF85-9BC5DBD08955}" dt="2022-12-16T00:48:20.702" v="693"/>
          <ac:grpSpMkLst>
            <pc:docMk/>
            <pc:sldMk cId="2957398944" sldId="369"/>
            <ac:grpSpMk id="16" creationId="{A1E0E3A1-56EC-4700-9194-8C9C1E73C605}"/>
          </ac:grpSpMkLst>
        </pc:grpChg>
        <pc:grpChg chg="add mod">
          <ac:chgData name="Manoj" userId="5d9d1a12-2cb1-4e5f-a166-6da8a67eefb4" providerId="ADAL" clId="{5E40C07F-AD3B-4867-BF85-9BC5DBD08955}" dt="2022-12-16T00:48:20.702" v="693"/>
          <ac:grpSpMkLst>
            <pc:docMk/>
            <pc:sldMk cId="2957398944" sldId="369"/>
            <ac:grpSpMk id="19" creationId="{A48B0A31-91BF-440D-AC90-506275E88290}"/>
          </ac:grpSpMkLst>
        </pc:grpChg>
      </pc:sldChg>
      <pc:sldChg chg="modSp">
        <pc:chgData name="Manoj" userId="5d9d1a12-2cb1-4e5f-a166-6da8a67eefb4" providerId="ADAL" clId="{5E40C07F-AD3B-4867-BF85-9BC5DBD08955}" dt="2022-12-16T01:18:55.629" v="2322" actId="20577"/>
        <pc:sldMkLst>
          <pc:docMk/>
          <pc:sldMk cId="3293089607" sldId="370"/>
        </pc:sldMkLst>
        <pc:graphicFrameChg chg="mod">
          <ac:chgData name="Manoj" userId="5d9d1a12-2cb1-4e5f-a166-6da8a67eefb4" providerId="ADAL" clId="{5E40C07F-AD3B-4867-BF85-9BC5DBD08955}" dt="2022-12-16T01:18:55.629" v="2322" actId="20577"/>
          <ac:graphicFrameMkLst>
            <pc:docMk/>
            <pc:sldMk cId="3293089607" sldId="370"/>
            <ac:graphicFrameMk id="4" creationId="{5BBCD376-055B-43FB-86EB-091F9B83137A}"/>
          </ac:graphicFrameMkLst>
        </pc:graphicFrameChg>
      </pc:sldChg>
      <pc:sldChg chg="modSp mod">
        <pc:chgData name="Manoj" userId="5d9d1a12-2cb1-4e5f-a166-6da8a67eefb4" providerId="ADAL" clId="{5E40C07F-AD3B-4867-BF85-9BC5DBD08955}" dt="2022-12-16T03:12:15.127" v="4934" actId="20577"/>
        <pc:sldMkLst>
          <pc:docMk/>
          <pc:sldMk cId="344783153" sldId="371"/>
        </pc:sldMkLst>
        <pc:graphicFrameChg chg="mod modGraphic">
          <ac:chgData name="Manoj" userId="5d9d1a12-2cb1-4e5f-a166-6da8a67eefb4" providerId="ADAL" clId="{5E40C07F-AD3B-4867-BF85-9BC5DBD08955}" dt="2022-12-16T03:12:15.127" v="4934" actId="20577"/>
          <ac:graphicFrameMkLst>
            <pc:docMk/>
            <pc:sldMk cId="344783153" sldId="371"/>
            <ac:graphicFrameMk id="3" creationId="{AEC61F79-D4A1-7508-7F06-2D8E75EEF170}"/>
          </ac:graphicFrameMkLst>
        </pc:graphicFrameChg>
      </pc:sldChg>
      <pc:sldChg chg="addSp delSp modSp new mod ord">
        <pc:chgData name="Manoj" userId="5d9d1a12-2cb1-4e5f-a166-6da8a67eefb4" providerId="ADAL" clId="{5E40C07F-AD3B-4867-BF85-9BC5DBD08955}" dt="2022-12-16T01:21:33.083" v="2336"/>
        <pc:sldMkLst>
          <pc:docMk/>
          <pc:sldMk cId="3982342839" sldId="371"/>
        </pc:sldMkLst>
        <pc:spChg chg="del">
          <ac:chgData name="Manoj" userId="5d9d1a12-2cb1-4e5f-a166-6da8a67eefb4" providerId="ADAL" clId="{5E40C07F-AD3B-4867-BF85-9BC5DBD08955}" dt="2022-12-16T01:20:51.147" v="2331" actId="478"/>
          <ac:spMkLst>
            <pc:docMk/>
            <pc:sldMk cId="3982342839" sldId="371"/>
            <ac:spMk id="2" creationId="{E88DA73D-1189-4ECB-8135-6F368A1702C8}"/>
          </ac:spMkLst>
        </pc:spChg>
        <pc:spChg chg="del">
          <ac:chgData name="Manoj" userId="5d9d1a12-2cb1-4e5f-a166-6da8a67eefb4" providerId="ADAL" clId="{5E40C07F-AD3B-4867-BF85-9BC5DBD08955}" dt="2022-12-16T01:20:52.411" v="2332" actId="478"/>
          <ac:spMkLst>
            <pc:docMk/>
            <pc:sldMk cId="3982342839" sldId="371"/>
            <ac:spMk id="3" creationId="{10A1D7F3-7458-4EC3-A0CC-D83E9998DA4D}"/>
          </ac:spMkLst>
        </pc:spChg>
        <pc:spChg chg="add mod">
          <ac:chgData name="Manoj" userId="5d9d1a12-2cb1-4e5f-a166-6da8a67eefb4" providerId="ADAL" clId="{5E40C07F-AD3B-4867-BF85-9BC5DBD08955}" dt="2022-12-16T01:21:10.677" v="2334" actId="14100"/>
          <ac:spMkLst>
            <pc:docMk/>
            <pc:sldMk cId="3982342839" sldId="371"/>
            <ac:spMk id="4" creationId="{2B7A3630-1200-484D-8CB9-D981F7653819}"/>
          </ac:spMkLst>
        </pc:spChg>
        <pc:spChg chg="mod">
          <ac:chgData name="Manoj" userId="5d9d1a12-2cb1-4e5f-a166-6da8a67eefb4" providerId="ADAL" clId="{5E40C07F-AD3B-4867-BF85-9BC5DBD08955}" dt="2022-12-16T01:21:04.443" v="2333"/>
          <ac:spMkLst>
            <pc:docMk/>
            <pc:sldMk cId="3982342839" sldId="371"/>
            <ac:spMk id="9" creationId="{06CF3DE0-E6A7-4223-A172-5147E0486D3B}"/>
          </ac:spMkLst>
        </pc:spChg>
        <pc:spChg chg="mod">
          <ac:chgData name="Manoj" userId="5d9d1a12-2cb1-4e5f-a166-6da8a67eefb4" providerId="ADAL" clId="{5E40C07F-AD3B-4867-BF85-9BC5DBD08955}" dt="2022-12-16T01:21:04.443" v="2333"/>
          <ac:spMkLst>
            <pc:docMk/>
            <pc:sldMk cId="3982342839" sldId="371"/>
            <ac:spMk id="10" creationId="{E9FF0B34-A8CE-4854-BAC1-82EBB02A934F}"/>
          </ac:spMkLst>
        </pc:spChg>
        <pc:spChg chg="mod">
          <ac:chgData name="Manoj" userId="5d9d1a12-2cb1-4e5f-a166-6da8a67eefb4" providerId="ADAL" clId="{5E40C07F-AD3B-4867-BF85-9BC5DBD08955}" dt="2022-12-16T01:21:04.443" v="2333"/>
          <ac:spMkLst>
            <pc:docMk/>
            <pc:sldMk cId="3982342839" sldId="371"/>
            <ac:spMk id="12" creationId="{E4399E80-F22D-4E7C-90CE-50B996EA583E}"/>
          </ac:spMkLst>
        </pc:spChg>
        <pc:spChg chg="mod">
          <ac:chgData name="Manoj" userId="5d9d1a12-2cb1-4e5f-a166-6da8a67eefb4" providerId="ADAL" clId="{5E40C07F-AD3B-4867-BF85-9BC5DBD08955}" dt="2022-12-16T01:21:04.443" v="2333"/>
          <ac:spMkLst>
            <pc:docMk/>
            <pc:sldMk cId="3982342839" sldId="371"/>
            <ac:spMk id="13" creationId="{E3CA3F3A-39BA-4554-A977-74AAE179482E}"/>
          </ac:spMkLst>
        </pc:spChg>
        <pc:spChg chg="mod">
          <ac:chgData name="Manoj" userId="5d9d1a12-2cb1-4e5f-a166-6da8a67eefb4" providerId="ADAL" clId="{5E40C07F-AD3B-4867-BF85-9BC5DBD08955}" dt="2022-12-16T01:21:04.443" v="2333"/>
          <ac:spMkLst>
            <pc:docMk/>
            <pc:sldMk cId="3982342839" sldId="371"/>
            <ac:spMk id="15" creationId="{019A648C-7F0D-40C5-B271-C5DFC59D5B67}"/>
          </ac:spMkLst>
        </pc:spChg>
        <pc:spChg chg="mod">
          <ac:chgData name="Manoj" userId="5d9d1a12-2cb1-4e5f-a166-6da8a67eefb4" providerId="ADAL" clId="{5E40C07F-AD3B-4867-BF85-9BC5DBD08955}" dt="2022-12-16T01:21:04.443" v="2333"/>
          <ac:spMkLst>
            <pc:docMk/>
            <pc:sldMk cId="3982342839" sldId="371"/>
            <ac:spMk id="16" creationId="{8ADD57F2-1C36-42E0-85F2-F527795D2734}"/>
          </ac:spMkLst>
        </pc:spChg>
        <pc:spChg chg="mod">
          <ac:chgData name="Manoj" userId="5d9d1a12-2cb1-4e5f-a166-6da8a67eefb4" providerId="ADAL" clId="{5E40C07F-AD3B-4867-BF85-9BC5DBD08955}" dt="2022-12-16T01:21:04.443" v="2333"/>
          <ac:spMkLst>
            <pc:docMk/>
            <pc:sldMk cId="3982342839" sldId="371"/>
            <ac:spMk id="20" creationId="{9FA77125-416B-4FA9-B2B5-42F168533539}"/>
          </ac:spMkLst>
        </pc:spChg>
        <pc:spChg chg="mod">
          <ac:chgData name="Manoj" userId="5d9d1a12-2cb1-4e5f-a166-6da8a67eefb4" providerId="ADAL" clId="{5E40C07F-AD3B-4867-BF85-9BC5DBD08955}" dt="2022-12-16T01:21:04.443" v="2333"/>
          <ac:spMkLst>
            <pc:docMk/>
            <pc:sldMk cId="3982342839" sldId="371"/>
            <ac:spMk id="21" creationId="{976F3336-72F0-44A4-BFFC-838E68C7C8A2}"/>
          </ac:spMkLst>
        </pc:spChg>
        <pc:spChg chg="mod">
          <ac:chgData name="Manoj" userId="5d9d1a12-2cb1-4e5f-a166-6da8a67eefb4" providerId="ADAL" clId="{5E40C07F-AD3B-4867-BF85-9BC5DBD08955}" dt="2022-12-16T01:21:04.443" v="2333"/>
          <ac:spMkLst>
            <pc:docMk/>
            <pc:sldMk cId="3982342839" sldId="371"/>
            <ac:spMk id="25" creationId="{BEE0EC51-1FD9-4079-BA3B-BB1378254BD8}"/>
          </ac:spMkLst>
        </pc:spChg>
        <pc:spChg chg="mod">
          <ac:chgData name="Manoj" userId="5d9d1a12-2cb1-4e5f-a166-6da8a67eefb4" providerId="ADAL" clId="{5E40C07F-AD3B-4867-BF85-9BC5DBD08955}" dt="2022-12-16T01:21:04.443" v="2333"/>
          <ac:spMkLst>
            <pc:docMk/>
            <pc:sldMk cId="3982342839" sldId="371"/>
            <ac:spMk id="26" creationId="{E4B4C3C5-43B4-42A0-A65E-B5E694FBB3E9}"/>
          </ac:spMkLst>
        </pc:spChg>
        <pc:spChg chg="mod">
          <ac:chgData name="Manoj" userId="5d9d1a12-2cb1-4e5f-a166-6da8a67eefb4" providerId="ADAL" clId="{5E40C07F-AD3B-4867-BF85-9BC5DBD08955}" dt="2022-12-16T01:21:04.443" v="2333"/>
          <ac:spMkLst>
            <pc:docMk/>
            <pc:sldMk cId="3982342839" sldId="371"/>
            <ac:spMk id="30" creationId="{3E9CD859-6F6B-4B79-832A-59C42F2FDFDB}"/>
          </ac:spMkLst>
        </pc:spChg>
        <pc:spChg chg="mod">
          <ac:chgData name="Manoj" userId="5d9d1a12-2cb1-4e5f-a166-6da8a67eefb4" providerId="ADAL" clId="{5E40C07F-AD3B-4867-BF85-9BC5DBD08955}" dt="2022-12-16T01:21:04.443" v="2333"/>
          <ac:spMkLst>
            <pc:docMk/>
            <pc:sldMk cId="3982342839" sldId="371"/>
            <ac:spMk id="31" creationId="{727059D7-CC7B-4C23-ACCB-197FD78AA10F}"/>
          </ac:spMkLst>
        </pc:spChg>
        <pc:grpChg chg="add mod">
          <ac:chgData name="Manoj" userId="5d9d1a12-2cb1-4e5f-a166-6da8a67eefb4" providerId="ADAL" clId="{5E40C07F-AD3B-4867-BF85-9BC5DBD08955}" dt="2022-12-16T01:21:04.443" v="2333"/>
          <ac:grpSpMkLst>
            <pc:docMk/>
            <pc:sldMk cId="3982342839" sldId="371"/>
            <ac:grpSpMk id="5" creationId="{F2A362A4-572A-4EE1-BD8F-710AFC0619D8}"/>
          </ac:grpSpMkLst>
        </pc:grpChg>
        <pc:grpChg chg="add mod">
          <ac:chgData name="Manoj" userId="5d9d1a12-2cb1-4e5f-a166-6da8a67eefb4" providerId="ADAL" clId="{5E40C07F-AD3B-4867-BF85-9BC5DBD08955}" dt="2022-12-16T01:21:04.443" v="2333"/>
          <ac:grpSpMkLst>
            <pc:docMk/>
            <pc:sldMk cId="3982342839" sldId="371"/>
            <ac:grpSpMk id="8" creationId="{0BEC16C3-CB5B-4318-A21F-1856CCDF6522}"/>
          </ac:grpSpMkLst>
        </pc:grpChg>
        <pc:grpChg chg="add mod">
          <ac:chgData name="Manoj" userId="5d9d1a12-2cb1-4e5f-a166-6da8a67eefb4" providerId="ADAL" clId="{5E40C07F-AD3B-4867-BF85-9BC5DBD08955}" dt="2022-12-16T01:21:04.443" v="2333"/>
          <ac:grpSpMkLst>
            <pc:docMk/>
            <pc:sldMk cId="3982342839" sldId="371"/>
            <ac:grpSpMk id="11" creationId="{AED96D23-7939-4AD5-AA1C-BF7A27740DF2}"/>
          </ac:grpSpMkLst>
        </pc:grpChg>
        <pc:grpChg chg="add mod">
          <ac:chgData name="Manoj" userId="5d9d1a12-2cb1-4e5f-a166-6da8a67eefb4" providerId="ADAL" clId="{5E40C07F-AD3B-4867-BF85-9BC5DBD08955}" dt="2022-12-16T01:21:04.443" v="2333"/>
          <ac:grpSpMkLst>
            <pc:docMk/>
            <pc:sldMk cId="3982342839" sldId="371"/>
            <ac:grpSpMk id="14" creationId="{80C64570-6F1E-4965-B751-B32C7E9F9F36}"/>
          </ac:grpSpMkLst>
        </pc:grpChg>
        <pc:grpChg chg="add mod">
          <ac:chgData name="Manoj" userId="5d9d1a12-2cb1-4e5f-a166-6da8a67eefb4" providerId="ADAL" clId="{5E40C07F-AD3B-4867-BF85-9BC5DBD08955}" dt="2022-12-16T01:21:04.443" v="2333"/>
          <ac:grpSpMkLst>
            <pc:docMk/>
            <pc:sldMk cId="3982342839" sldId="371"/>
            <ac:grpSpMk id="17" creationId="{6A2E02FE-C94E-4606-A19B-ACEF0E9173B3}"/>
          </ac:grpSpMkLst>
        </pc:grpChg>
        <pc:grpChg chg="mod">
          <ac:chgData name="Manoj" userId="5d9d1a12-2cb1-4e5f-a166-6da8a67eefb4" providerId="ADAL" clId="{5E40C07F-AD3B-4867-BF85-9BC5DBD08955}" dt="2022-12-16T01:21:04.443" v="2333"/>
          <ac:grpSpMkLst>
            <pc:docMk/>
            <pc:sldMk cId="3982342839" sldId="371"/>
            <ac:grpSpMk id="18" creationId="{4348F4F5-F1C7-442E-9A23-E200317C600F}"/>
          </ac:grpSpMkLst>
        </pc:grpChg>
        <pc:grpChg chg="add mod">
          <ac:chgData name="Manoj" userId="5d9d1a12-2cb1-4e5f-a166-6da8a67eefb4" providerId="ADAL" clId="{5E40C07F-AD3B-4867-BF85-9BC5DBD08955}" dt="2022-12-16T01:21:04.443" v="2333"/>
          <ac:grpSpMkLst>
            <pc:docMk/>
            <pc:sldMk cId="3982342839" sldId="371"/>
            <ac:grpSpMk id="22" creationId="{CB1C535C-4A81-4A50-AD45-F64ABD23648A}"/>
          </ac:grpSpMkLst>
        </pc:grpChg>
        <pc:grpChg chg="mod">
          <ac:chgData name="Manoj" userId="5d9d1a12-2cb1-4e5f-a166-6da8a67eefb4" providerId="ADAL" clId="{5E40C07F-AD3B-4867-BF85-9BC5DBD08955}" dt="2022-12-16T01:21:04.443" v="2333"/>
          <ac:grpSpMkLst>
            <pc:docMk/>
            <pc:sldMk cId="3982342839" sldId="371"/>
            <ac:grpSpMk id="23" creationId="{2E766C20-D1E2-481F-AEDD-EF4CD8A21938}"/>
          </ac:grpSpMkLst>
        </pc:grpChg>
        <pc:grpChg chg="add mod">
          <ac:chgData name="Manoj" userId="5d9d1a12-2cb1-4e5f-a166-6da8a67eefb4" providerId="ADAL" clId="{5E40C07F-AD3B-4867-BF85-9BC5DBD08955}" dt="2022-12-16T01:21:04.443" v="2333"/>
          <ac:grpSpMkLst>
            <pc:docMk/>
            <pc:sldMk cId="3982342839" sldId="371"/>
            <ac:grpSpMk id="27" creationId="{808B9C6A-C8CE-4F95-B738-DF20D2C5C99F}"/>
          </ac:grpSpMkLst>
        </pc:grpChg>
        <pc:grpChg chg="mod">
          <ac:chgData name="Manoj" userId="5d9d1a12-2cb1-4e5f-a166-6da8a67eefb4" providerId="ADAL" clId="{5E40C07F-AD3B-4867-BF85-9BC5DBD08955}" dt="2022-12-16T01:21:04.443" v="2333"/>
          <ac:grpSpMkLst>
            <pc:docMk/>
            <pc:sldMk cId="3982342839" sldId="371"/>
            <ac:grpSpMk id="28" creationId="{BBA4B9CC-4BA5-4A51-AC6D-3BDA7FC8A1AC}"/>
          </ac:grpSpMkLst>
        </pc:grpChg>
        <pc:graphicFrameChg chg="mod">
          <ac:chgData name="Manoj" userId="5d9d1a12-2cb1-4e5f-a166-6da8a67eefb4" providerId="ADAL" clId="{5E40C07F-AD3B-4867-BF85-9BC5DBD08955}" dt="2022-12-16T01:21:04.443" v="2333"/>
          <ac:graphicFrameMkLst>
            <pc:docMk/>
            <pc:sldMk cId="3982342839" sldId="371"/>
            <ac:graphicFrameMk id="6" creationId="{06C0BDA2-F2DC-4960-863B-13112A159BBD}"/>
          </ac:graphicFrameMkLst>
        </pc:graphicFrameChg>
        <pc:picChg chg="mod">
          <ac:chgData name="Manoj" userId="5d9d1a12-2cb1-4e5f-a166-6da8a67eefb4" providerId="ADAL" clId="{5E40C07F-AD3B-4867-BF85-9BC5DBD08955}" dt="2022-12-16T01:21:04.443" v="2333"/>
          <ac:picMkLst>
            <pc:docMk/>
            <pc:sldMk cId="3982342839" sldId="371"/>
            <ac:picMk id="7" creationId="{A791C135-AF14-452E-8E3A-0CA504E1EFCA}"/>
          </ac:picMkLst>
        </pc:picChg>
        <pc:picChg chg="mod">
          <ac:chgData name="Manoj" userId="5d9d1a12-2cb1-4e5f-a166-6da8a67eefb4" providerId="ADAL" clId="{5E40C07F-AD3B-4867-BF85-9BC5DBD08955}" dt="2022-12-16T01:21:04.443" v="2333"/>
          <ac:picMkLst>
            <pc:docMk/>
            <pc:sldMk cId="3982342839" sldId="371"/>
            <ac:picMk id="19" creationId="{8DB5AEF2-8353-422F-BFFB-135AB51D830F}"/>
          </ac:picMkLst>
        </pc:picChg>
        <pc:picChg chg="mod">
          <ac:chgData name="Manoj" userId="5d9d1a12-2cb1-4e5f-a166-6da8a67eefb4" providerId="ADAL" clId="{5E40C07F-AD3B-4867-BF85-9BC5DBD08955}" dt="2022-12-16T01:21:04.443" v="2333"/>
          <ac:picMkLst>
            <pc:docMk/>
            <pc:sldMk cId="3982342839" sldId="371"/>
            <ac:picMk id="24" creationId="{B2D67F4D-001C-497F-98F7-E637B01388AB}"/>
          </ac:picMkLst>
        </pc:picChg>
        <pc:picChg chg="mod">
          <ac:chgData name="Manoj" userId="5d9d1a12-2cb1-4e5f-a166-6da8a67eefb4" providerId="ADAL" clId="{5E40C07F-AD3B-4867-BF85-9BC5DBD08955}" dt="2022-12-16T01:21:04.443" v="2333"/>
          <ac:picMkLst>
            <pc:docMk/>
            <pc:sldMk cId="3982342839" sldId="371"/>
            <ac:picMk id="29" creationId="{CA441F7E-284D-4DEB-AC26-CA399AFF4869}"/>
          </ac:picMkLst>
        </pc:picChg>
      </pc:sldChg>
      <pc:sldChg chg="addSp delSp modSp new mod">
        <pc:chgData name="Manoj" userId="5d9d1a12-2cb1-4e5f-a166-6da8a67eefb4" providerId="ADAL" clId="{5E40C07F-AD3B-4867-BF85-9BC5DBD08955}" dt="2022-12-16T01:41:36.554" v="3363" actId="14826"/>
        <pc:sldMkLst>
          <pc:docMk/>
          <pc:sldMk cId="1441407471" sldId="372"/>
        </pc:sldMkLst>
        <pc:spChg chg="del">
          <ac:chgData name="Manoj" userId="5d9d1a12-2cb1-4e5f-a166-6da8a67eefb4" providerId="ADAL" clId="{5E40C07F-AD3B-4867-BF85-9BC5DBD08955}" dt="2022-12-16T01:21:41.418" v="2337" actId="478"/>
          <ac:spMkLst>
            <pc:docMk/>
            <pc:sldMk cId="1441407471" sldId="372"/>
            <ac:spMk id="2" creationId="{9D4F15F1-4BF7-4DC0-AC63-17A8F2FE2DC9}"/>
          </ac:spMkLst>
        </pc:spChg>
        <pc:spChg chg="del">
          <ac:chgData name="Manoj" userId="5d9d1a12-2cb1-4e5f-a166-6da8a67eefb4" providerId="ADAL" clId="{5E40C07F-AD3B-4867-BF85-9BC5DBD08955}" dt="2022-12-16T01:21:44.650" v="2338" actId="478"/>
          <ac:spMkLst>
            <pc:docMk/>
            <pc:sldMk cId="1441407471" sldId="372"/>
            <ac:spMk id="3" creationId="{03D70AE8-E26E-46E6-B354-0024C86496FE}"/>
          </ac:spMkLst>
        </pc:spChg>
        <pc:spChg chg="add mod">
          <ac:chgData name="Manoj" userId="5d9d1a12-2cb1-4e5f-a166-6da8a67eefb4" providerId="ADAL" clId="{5E40C07F-AD3B-4867-BF85-9BC5DBD08955}" dt="2022-12-16T01:23:24.169" v="2392" actId="20577"/>
          <ac:spMkLst>
            <pc:docMk/>
            <pc:sldMk cId="1441407471" sldId="372"/>
            <ac:spMk id="4" creationId="{3E40E1F9-E54E-423F-B9DE-FEB54EC4C53A}"/>
          </ac:spMkLst>
        </pc:spChg>
        <pc:spChg chg="add mod">
          <ac:chgData name="Manoj" userId="5d9d1a12-2cb1-4e5f-a166-6da8a67eefb4" providerId="ADAL" clId="{5E40C07F-AD3B-4867-BF85-9BC5DBD08955}" dt="2022-12-16T01:31:43.918" v="2835" actId="1076"/>
          <ac:spMkLst>
            <pc:docMk/>
            <pc:sldMk cId="1441407471" sldId="372"/>
            <ac:spMk id="5" creationId="{F2072664-483B-4DB2-A422-CE0DCD98170F}"/>
          </ac:spMkLst>
        </pc:spChg>
        <pc:spChg chg="add mod">
          <ac:chgData name="Manoj" userId="5d9d1a12-2cb1-4e5f-a166-6da8a67eefb4" providerId="ADAL" clId="{5E40C07F-AD3B-4867-BF85-9BC5DBD08955}" dt="2022-12-16T01:28:25.899" v="2489" actId="21"/>
          <ac:spMkLst>
            <pc:docMk/>
            <pc:sldMk cId="1441407471" sldId="372"/>
            <ac:spMk id="6" creationId="{4ECB2A97-C252-49E3-AAB0-81C5BB3672BC}"/>
          </ac:spMkLst>
        </pc:spChg>
        <pc:spChg chg="add mod">
          <ac:chgData name="Manoj" userId="5d9d1a12-2cb1-4e5f-a166-6da8a67eefb4" providerId="ADAL" clId="{5E40C07F-AD3B-4867-BF85-9BC5DBD08955}" dt="2022-12-16T01:40:19.098" v="3355" actId="14100"/>
          <ac:spMkLst>
            <pc:docMk/>
            <pc:sldMk cId="1441407471" sldId="372"/>
            <ac:spMk id="8" creationId="{6D3F81E6-E64B-4F98-9AB2-66E00D300786}"/>
          </ac:spMkLst>
        </pc:spChg>
        <pc:spChg chg="add del">
          <ac:chgData name="Manoj" userId="5d9d1a12-2cb1-4e5f-a166-6da8a67eefb4" providerId="ADAL" clId="{5E40C07F-AD3B-4867-BF85-9BC5DBD08955}" dt="2022-12-16T01:39:10.932" v="3308" actId="478"/>
          <ac:spMkLst>
            <pc:docMk/>
            <pc:sldMk cId="1441407471" sldId="372"/>
            <ac:spMk id="10" creationId="{F56B13D3-F3C7-4F08-8509-C5415F295B85}"/>
          </ac:spMkLst>
        </pc:spChg>
        <pc:picChg chg="add mod">
          <ac:chgData name="Manoj" userId="5d9d1a12-2cb1-4e5f-a166-6da8a67eefb4" providerId="ADAL" clId="{5E40C07F-AD3B-4867-BF85-9BC5DBD08955}" dt="2022-12-16T01:38:47.123" v="3304" actId="1076"/>
          <ac:picMkLst>
            <pc:docMk/>
            <pc:sldMk cId="1441407471" sldId="372"/>
            <ac:picMk id="9" creationId="{E92C3CA9-72B8-4014-9CF4-948E077806CA}"/>
          </ac:picMkLst>
        </pc:picChg>
        <pc:picChg chg="add mod">
          <ac:chgData name="Manoj" userId="5d9d1a12-2cb1-4e5f-a166-6da8a67eefb4" providerId="ADAL" clId="{5E40C07F-AD3B-4867-BF85-9BC5DBD08955}" dt="2022-12-16T01:41:36.554" v="3363" actId="14826"/>
          <ac:picMkLst>
            <pc:docMk/>
            <pc:sldMk cId="1441407471" sldId="372"/>
            <ac:picMk id="11" creationId="{D81A9195-A8A1-4CBF-86F0-CF826321EC86}"/>
          </ac:picMkLst>
        </pc:picChg>
        <pc:picChg chg="add mod">
          <ac:chgData name="Manoj" userId="5d9d1a12-2cb1-4e5f-a166-6da8a67eefb4" providerId="ADAL" clId="{5E40C07F-AD3B-4867-BF85-9BC5DBD08955}" dt="2022-12-16T01:40:57.094" v="3361" actId="14826"/>
          <ac:picMkLst>
            <pc:docMk/>
            <pc:sldMk cId="1441407471" sldId="372"/>
            <ac:picMk id="12" creationId="{9CFF75BC-3D43-4CF4-8609-542BD7F069CD}"/>
          </ac:picMkLst>
        </pc:picChg>
      </pc:sldChg>
      <pc:sldChg chg="del">
        <pc:chgData name="Manoj" userId="5d9d1a12-2cb1-4e5f-a166-6da8a67eefb4" providerId="ADAL" clId="{5E40C07F-AD3B-4867-BF85-9BC5DBD08955}" dt="2022-12-16T02:08:53.850" v="4359" actId="47"/>
        <pc:sldMkLst>
          <pc:docMk/>
          <pc:sldMk cId="3843494801" sldId="372"/>
        </pc:sldMkLst>
      </pc:sldChg>
      <pc:sldChg chg="modSp mod">
        <pc:chgData name="Manoj" userId="5d9d1a12-2cb1-4e5f-a166-6da8a67eefb4" providerId="ADAL" clId="{5E40C07F-AD3B-4867-BF85-9BC5DBD08955}" dt="2022-12-16T02:09:18.113" v="4366" actId="1076"/>
        <pc:sldMkLst>
          <pc:docMk/>
          <pc:sldMk cId="972709829" sldId="373"/>
        </pc:sldMkLst>
        <pc:spChg chg="mod">
          <ac:chgData name="Manoj" userId="5d9d1a12-2cb1-4e5f-a166-6da8a67eefb4" providerId="ADAL" clId="{5E40C07F-AD3B-4867-BF85-9BC5DBD08955}" dt="2022-12-16T02:09:18.113" v="4366" actId="1076"/>
          <ac:spMkLst>
            <pc:docMk/>
            <pc:sldMk cId="972709829" sldId="373"/>
            <ac:spMk id="15" creationId="{DF4FD90C-DF26-166D-D666-836BC7171A62}"/>
          </ac:spMkLst>
        </pc:spChg>
      </pc:sldChg>
      <pc:sldChg chg="new">
        <pc:chgData name="Manoj" userId="5d9d1a12-2cb1-4e5f-a166-6da8a67eefb4" providerId="ADAL" clId="{5E40C07F-AD3B-4867-BF85-9BC5DBD08955}" dt="2022-12-16T01:20:24.261" v="2328" actId="680"/>
        <pc:sldMkLst>
          <pc:docMk/>
          <pc:sldMk cId="1983322379" sldId="373"/>
        </pc:sldMkLst>
      </pc:sldChg>
      <pc:sldChg chg="add">
        <pc:chgData name="Manoj" userId="5d9d1a12-2cb1-4e5f-a166-6da8a67eefb4" providerId="ADAL" clId="{5E40C07F-AD3B-4867-BF85-9BC5DBD08955}" dt="2022-12-16T03:34:01.355" v="5336"/>
        <pc:sldMkLst>
          <pc:docMk/>
          <pc:sldMk cId="1720827546" sldId="374"/>
        </pc:sldMkLst>
      </pc:sldChg>
      <pc:sldChg chg="new del">
        <pc:chgData name="Manoj" userId="5d9d1a12-2cb1-4e5f-a166-6da8a67eefb4" providerId="ADAL" clId="{5E40C07F-AD3B-4867-BF85-9BC5DBD08955}" dt="2022-12-16T03:33:57.577" v="5335" actId="2696"/>
        <pc:sldMkLst>
          <pc:docMk/>
          <pc:sldMk cId="2555978056" sldId="374"/>
        </pc:sldMkLst>
      </pc:sldChg>
      <pc:sldChg chg="new del">
        <pc:chgData name="Manoj" userId="5d9d1a12-2cb1-4e5f-a166-6da8a67eefb4" providerId="ADAL" clId="{5E40C07F-AD3B-4867-BF85-9BC5DBD08955}" dt="2022-12-16T02:32:39.681" v="4445" actId="47"/>
        <pc:sldMkLst>
          <pc:docMk/>
          <pc:sldMk cId="495961598" sldId="375"/>
        </pc:sldMkLst>
      </pc:sldChg>
      <pc:sldChg chg="del">
        <pc:chgData name="Manoj" userId="5d9d1a12-2cb1-4e5f-a166-6da8a67eefb4" providerId="ADAL" clId="{5E40C07F-AD3B-4867-BF85-9BC5DBD08955}" dt="2022-12-16T02:34:55.735" v="4458" actId="47"/>
        <pc:sldMkLst>
          <pc:docMk/>
          <pc:sldMk cId="3175128863" sldId="377"/>
        </pc:sldMkLst>
      </pc:sldChg>
      <pc:sldChg chg="addSp delSp modSp mod">
        <pc:chgData name="Manoj" userId="5d9d1a12-2cb1-4e5f-a166-6da8a67eefb4" providerId="ADAL" clId="{5E40C07F-AD3B-4867-BF85-9BC5DBD08955}" dt="2022-12-16T02:01:24.092" v="4355" actId="1076"/>
        <pc:sldMkLst>
          <pc:docMk/>
          <pc:sldMk cId="1441407471" sldId="379"/>
        </pc:sldMkLst>
        <pc:spChg chg="mod">
          <ac:chgData name="Manoj" userId="5d9d1a12-2cb1-4e5f-a166-6da8a67eefb4" providerId="ADAL" clId="{5E40C07F-AD3B-4867-BF85-9BC5DBD08955}" dt="2022-12-16T02:01:07.500" v="4348" actId="1076"/>
          <ac:spMkLst>
            <pc:docMk/>
            <pc:sldMk cId="1441407471" sldId="379"/>
            <ac:spMk id="8" creationId="{6D3F81E6-E64B-4F98-9AB2-66E00D300786}"/>
          </ac:spMkLst>
        </pc:spChg>
        <pc:picChg chg="del mod">
          <ac:chgData name="Manoj" userId="5d9d1a12-2cb1-4e5f-a166-6da8a67eefb4" providerId="ADAL" clId="{5E40C07F-AD3B-4867-BF85-9BC5DBD08955}" dt="2022-12-16T02:01:17.133" v="4353" actId="478"/>
          <ac:picMkLst>
            <pc:docMk/>
            <pc:sldMk cId="1441407471" sldId="379"/>
            <ac:picMk id="9" creationId="{E92C3CA9-72B8-4014-9CF4-948E077806CA}"/>
          </ac:picMkLst>
        </pc:picChg>
        <pc:picChg chg="del">
          <ac:chgData name="Manoj" userId="5d9d1a12-2cb1-4e5f-a166-6da8a67eefb4" providerId="ADAL" clId="{5E40C07F-AD3B-4867-BF85-9BC5DBD08955}" dt="2022-12-16T02:01:15.068" v="4351" actId="478"/>
          <ac:picMkLst>
            <pc:docMk/>
            <pc:sldMk cId="1441407471" sldId="379"/>
            <ac:picMk id="11" creationId="{D81A9195-A8A1-4CBF-86F0-CF826321EC86}"/>
          </ac:picMkLst>
        </pc:picChg>
        <pc:picChg chg="mod">
          <ac:chgData name="Manoj" userId="5d9d1a12-2cb1-4e5f-a166-6da8a67eefb4" providerId="ADAL" clId="{5E40C07F-AD3B-4867-BF85-9BC5DBD08955}" dt="2022-12-16T02:01:20.365" v="4354" actId="1076"/>
          <ac:picMkLst>
            <pc:docMk/>
            <pc:sldMk cId="1441407471" sldId="379"/>
            <ac:picMk id="12" creationId="{9CFF75BC-3D43-4CF4-8609-542BD7F069CD}"/>
          </ac:picMkLst>
        </pc:picChg>
        <pc:picChg chg="add mod">
          <ac:chgData name="Manoj" userId="5d9d1a12-2cb1-4e5f-a166-6da8a67eefb4" providerId="ADAL" clId="{5E40C07F-AD3B-4867-BF85-9BC5DBD08955}" dt="2022-12-16T02:01:12.166" v="4350" actId="1076"/>
          <ac:picMkLst>
            <pc:docMk/>
            <pc:sldMk cId="1441407471" sldId="379"/>
            <ac:picMk id="13" creationId="{600F4656-6230-40C2-8DF0-A0B7BAC58328}"/>
          </ac:picMkLst>
        </pc:picChg>
        <pc:picChg chg="add mod">
          <ac:chgData name="Manoj" userId="5d9d1a12-2cb1-4e5f-a166-6da8a67eefb4" providerId="ADAL" clId="{5E40C07F-AD3B-4867-BF85-9BC5DBD08955}" dt="2022-12-16T02:01:24.092" v="4355" actId="1076"/>
          <ac:picMkLst>
            <pc:docMk/>
            <pc:sldMk cId="1441407471" sldId="379"/>
            <ac:picMk id="14" creationId="{1D350871-D008-4188-8F2E-44E69B4351F1}"/>
          </ac:picMkLst>
        </pc:picChg>
        <pc:picChg chg="add del mod">
          <ac:chgData name="Manoj" userId="5d9d1a12-2cb1-4e5f-a166-6da8a67eefb4" providerId="ADAL" clId="{5E40C07F-AD3B-4867-BF85-9BC5DBD08955}" dt="2022-12-16T02:01:16.269" v="4352" actId="478"/>
          <ac:picMkLst>
            <pc:docMk/>
            <pc:sldMk cId="1441407471" sldId="379"/>
            <ac:picMk id="15" creationId="{CCE4ADDB-C535-48EE-816F-853B8F7C2B91}"/>
          </ac:picMkLst>
        </pc:picChg>
      </pc:sldChg>
      <pc:sldChg chg="addSp delSp modSp mod">
        <pc:chgData name="Manoj" userId="5d9d1a12-2cb1-4e5f-a166-6da8a67eefb4" providerId="ADAL" clId="{5E40C07F-AD3B-4867-BF85-9BC5DBD08955}" dt="2022-12-16T03:25:45.493" v="5008" actId="1076"/>
        <pc:sldMkLst>
          <pc:docMk/>
          <pc:sldMk cId="1983322379" sldId="380"/>
        </pc:sldMkLst>
        <pc:spChg chg="del">
          <ac:chgData name="Manoj" userId="5d9d1a12-2cb1-4e5f-a166-6da8a67eefb4" providerId="ADAL" clId="{5E40C07F-AD3B-4867-BF85-9BC5DBD08955}" dt="2022-12-16T01:44:50.275" v="3375" actId="478"/>
          <ac:spMkLst>
            <pc:docMk/>
            <pc:sldMk cId="1983322379" sldId="380"/>
            <ac:spMk id="2" creationId="{C6A6937C-69DD-45AF-B215-B1220D315DC7}"/>
          </ac:spMkLst>
        </pc:spChg>
        <pc:spChg chg="mod">
          <ac:chgData name="Manoj" userId="5d9d1a12-2cb1-4e5f-a166-6da8a67eefb4" providerId="ADAL" clId="{5E40C07F-AD3B-4867-BF85-9BC5DBD08955}" dt="2022-12-16T03:24:30.004" v="4982" actId="1076"/>
          <ac:spMkLst>
            <pc:docMk/>
            <pc:sldMk cId="1983322379" sldId="380"/>
            <ac:spMk id="3" creationId="{DB579FF2-13CC-4475-9FF5-2BC133BB5A58}"/>
          </ac:spMkLst>
        </pc:spChg>
        <pc:spChg chg="del">
          <ac:chgData name="Manoj" userId="5d9d1a12-2cb1-4e5f-a166-6da8a67eefb4" providerId="ADAL" clId="{5E40C07F-AD3B-4867-BF85-9BC5DBD08955}" dt="2022-12-16T01:44:49.298" v="3374" actId="478"/>
          <ac:spMkLst>
            <pc:docMk/>
            <pc:sldMk cId="1983322379" sldId="380"/>
            <ac:spMk id="3" creationId="{F27CF28F-17DA-4D01-A3F6-085615CEC20D}"/>
          </ac:spMkLst>
        </pc:spChg>
        <pc:spChg chg="del">
          <ac:chgData name="Manoj" userId="5d9d1a12-2cb1-4e5f-a166-6da8a67eefb4" providerId="ADAL" clId="{5E40C07F-AD3B-4867-BF85-9BC5DBD08955}" dt="2022-12-16T02:11:50.857" v="4375" actId="478"/>
          <ac:spMkLst>
            <pc:docMk/>
            <pc:sldMk cId="1983322379" sldId="380"/>
            <ac:spMk id="6" creationId="{0A7A4267-D7D3-2BA3-1745-452D54F2B764}"/>
          </ac:spMkLst>
        </pc:spChg>
        <pc:spChg chg="del">
          <ac:chgData name="Manoj" userId="5d9d1a12-2cb1-4e5f-a166-6da8a67eefb4" providerId="ADAL" clId="{5E40C07F-AD3B-4867-BF85-9BC5DBD08955}" dt="2022-12-16T02:11:39.066" v="4372" actId="478"/>
          <ac:spMkLst>
            <pc:docMk/>
            <pc:sldMk cId="1983322379" sldId="380"/>
            <ac:spMk id="8" creationId="{BF05A47C-19B8-CDB2-3540-3BFB6B48774D}"/>
          </ac:spMkLst>
        </pc:spChg>
        <pc:spChg chg="add mod">
          <ac:chgData name="Manoj" userId="5d9d1a12-2cb1-4e5f-a166-6da8a67eefb4" providerId="ADAL" clId="{5E40C07F-AD3B-4867-BF85-9BC5DBD08955}" dt="2022-12-16T01:59:10.877" v="4290" actId="1076"/>
          <ac:spMkLst>
            <pc:docMk/>
            <pc:sldMk cId="1983322379" sldId="380"/>
            <ac:spMk id="8" creationId="{DB579FF2-13CC-4475-9FF5-2BC133BB5A58}"/>
          </ac:spMkLst>
        </pc:spChg>
        <pc:spChg chg="add del mod">
          <ac:chgData name="Manoj" userId="5d9d1a12-2cb1-4e5f-a166-6da8a67eefb4" providerId="ADAL" clId="{5E40C07F-AD3B-4867-BF85-9BC5DBD08955}" dt="2022-12-16T03:25:05.770" v="4994" actId="478"/>
          <ac:spMkLst>
            <pc:docMk/>
            <pc:sldMk cId="1983322379" sldId="380"/>
            <ac:spMk id="9" creationId="{B9BB4B67-75D3-4C22-9040-28E6851A4754}"/>
          </ac:spMkLst>
        </pc:spChg>
        <pc:spChg chg="add del mod">
          <ac:chgData name="Manoj" userId="5d9d1a12-2cb1-4e5f-a166-6da8a67eefb4" providerId="ADAL" clId="{5E40C07F-AD3B-4867-BF85-9BC5DBD08955}" dt="2022-12-16T03:25:10.164" v="4996" actId="478"/>
          <ac:spMkLst>
            <pc:docMk/>
            <pc:sldMk cId="1983322379" sldId="380"/>
            <ac:spMk id="10" creationId="{B8D3C4F5-3AFC-4D9D-8D93-AFBF89B42EF2}"/>
          </ac:spMkLst>
        </pc:spChg>
        <pc:spChg chg="add del mod">
          <ac:chgData name="Manoj" userId="5d9d1a12-2cb1-4e5f-a166-6da8a67eefb4" providerId="ADAL" clId="{5E40C07F-AD3B-4867-BF85-9BC5DBD08955}" dt="2022-12-16T03:25:16.085" v="4998" actId="478"/>
          <ac:spMkLst>
            <pc:docMk/>
            <pc:sldMk cId="1983322379" sldId="380"/>
            <ac:spMk id="11" creationId="{035EDEA1-E040-4370-A9C6-6C7FD8CEDFC6}"/>
          </ac:spMkLst>
        </pc:spChg>
        <pc:spChg chg="add del mod">
          <ac:chgData name="Manoj" userId="5d9d1a12-2cb1-4e5f-a166-6da8a67eefb4" providerId="ADAL" clId="{5E40C07F-AD3B-4867-BF85-9BC5DBD08955}" dt="2022-12-16T02:11:47.900" v="4374" actId="478"/>
          <ac:spMkLst>
            <pc:docMk/>
            <pc:sldMk cId="1983322379" sldId="380"/>
            <ac:spMk id="12" creationId="{C68A90D2-06B5-4FE0-BBC4-D99C69096F9E}"/>
          </ac:spMkLst>
        </pc:spChg>
        <pc:spChg chg="add mod">
          <ac:chgData name="Manoj" userId="5d9d1a12-2cb1-4e5f-a166-6da8a67eefb4" providerId="ADAL" clId="{5E40C07F-AD3B-4867-BF85-9BC5DBD08955}" dt="2022-12-16T02:30:48.059" v="4437" actId="1076"/>
          <ac:spMkLst>
            <pc:docMk/>
            <pc:sldMk cId="1983322379" sldId="380"/>
            <ac:spMk id="13" creationId="{1BF23879-8411-47EE-B16F-22781A0792E0}"/>
          </ac:spMkLst>
        </pc:spChg>
        <pc:spChg chg="add mod">
          <ac:chgData name="Manoj" userId="5d9d1a12-2cb1-4e5f-a166-6da8a67eefb4" providerId="ADAL" clId="{5E40C07F-AD3B-4867-BF85-9BC5DBD08955}" dt="2022-12-16T03:24:35.767" v="4984" actId="571"/>
          <ac:spMkLst>
            <pc:docMk/>
            <pc:sldMk cId="1983322379" sldId="380"/>
            <ac:spMk id="20" creationId="{90330021-E469-400F-9274-36C03778465C}"/>
          </ac:spMkLst>
        </pc:spChg>
        <pc:spChg chg="add mod">
          <ac:chgData name="Manoj" userId="5d9d1a12-2cb1-4e5f-a166-6da8a67eefb4" providerId="ADAL" clId="{5E40C07F-AD3B-4867-BF85-9BC5DBD08955}" dt="2022-12-16T03:24:42.023" v="4986" actId="571"/>
          <ac:spMkLst>
            <pc:docMk/>
            <pc:sldMk cId="1983322379" sldId="380"/>
            <ac:spMk id="24" creationId="{F7E31262-4BF9-4484-8B2E-9C56E7239A0F}"/>
          </ac:spMkLst>
        </pc:spChg>
        <pc:spChg chg="add mod">
          <ac:chgData name="Manoj" userId="5d9d1a12-2cb1-4e5f-a166-6da8a67eefb4" providerId="ADAL" clId="{5E40C07F-AD3B-4867-BF85-9BC5DBD08955}" dt="2022-12-16T03:25:03.795" v="4993" actId="1076"/>
          <ac:spMkLst>
            <pc:docMk/>
            <pc:sldMk cId="1983322379" sldId="380"/>
            <ac:spMk id="28" creationId="{40F9926C-FE06-4333-A61C-57D1A77CD052}"/>
          </ac:spMkLst>
        </pc:spChg>
        <pc:spChg chg="add mod">
          <ac:chgData name="Manoj" userId="5d9d1a12-2cb1-4e5f-a166-6da8a67eefb4" providerId="ADAL" clId="{5E40C07F-AD3B-4867-BF85-9BC5DBD08955}" dt="2022-12-16T03:25:08.900" v="4995" actId="1076"/>
          <ac:spMkLst>
            <pc:docMk/>
            <pc:sldMk cId="1983322379" sldId="380"/>
            <ac:spMk id="29" creationId="{627E11EE-166D-497A-86A5-7B5D8B3128E9}"/>
          </ac:spMkLst>
        </pc:spChg>
        <pc:spChg chg="add mod">
          <ac:chgData name="Manoj" userId="5d9d1a12-2cb1-4e5f-a166-6da8a67eefb4" providerId="ADAL" clId="{5E40C07F-AD3B-4867-BF85-9BC5DBD08955}" dt="2022-12-16T03:25:14.644" v="4997" actId="1076"/>
          <ac:spMkLst>
            <pc:docMk/>
            <pc:sldMk cId="1983322379" sldId="380"/>
            <ac:spMk id="30" creationId="{F228BB6C-5FF6-4F1C-8419-434C626173FC}"/>
          </ac:spMkLst>
        </pc:spChg>
        <pc:graphicFrameChg chg="add mod modGraphic">
          <ac:chgData name="Manoj" userId="5d9d1a12-2cb1-4e5f-a166-6da8a67eefb4" providerId="ADAL" clId="{5E40C07F-AD3B-4867-BF85-9BC5DBD08955}" dt="2022-12-16T03:24:18.860" v="4980" actId="1076"/>
          <ac:graphicFrameMkLst>
            <pc:docMk/>
            <pc:sldMk cId="1983322379" sldId="380"/>
            <ac:graphicFrameMk id="14" creationId="{24FCA6A6-8F8D-49E6-ABD1-4467A12EE822}"/>
          </ac:graphicFrameMkLst>
        </pc:graphicFrameChg>
        <pc:picChg chg="mod">
          <ac:chgData name="Manoj" userId="5d9d1a12-2cb1-4e5f-a166-6da8a67eefb4" providerId="ADAL" clId="{5E40C07F-AD3B-4867-BF85-9BC5DBD08955}" dt="2022-12-16T03:25:19.547" v="5000" actId="1076"/>
          <ac:picMkLst>
            <pc:docMk/>
            <pc:sldMk cId="1983322379" sldId="380"/>
            <ac:picMk id="2" creationId="{6C0B14B8-73B9-4F97-9AEF-968448170FB0}"/>
          </ac:picMkLst>
        </pc:picChg>
        <pc:picChg chg="add mod">
          <ac:chgData name="Manoj" userId="5d9d1a12-2cb1-4e5f-a166-6da8a67eefb4" providerId="ADAL" clId="{5E40C07F-AD3B-4867-BF85-9BC5DBD08955}" dt="2022-12-16T03:25:22.372" v="5002" actId="1076"/>
          <ac:picMkLst>
            <pc:docMk/>
            <pc:sldMk cId="1983322379" sldId="380"/>
            <ac:picMk id="4" creationId="{0D08E406-D67D-4410-9854-A0A78E5A2830}"/>
          </ac:picMkLst>
        </pc:picChg>
        <pc:picChg chg="add del mod">
          <ac:chgData name="Manoj" userId="5d9d1a12-2cb1-4e5f-a166-6da8a67eefb4" providerId="ADAL" clId="{5E40C07F-AD3B-4867-BF85-9BC5DBD08955}" dt="2022-12-16T03:24:53.908" v="4990" actId="478"/>
          <ac:picMkLst>
            <pc:docMk/>
            <pc:sldMk cId="1983322379" sldId="380"/>
            <ac:picMk id="5" creationId="{B41DD88C-2DCD-4B9C-BBF8-4836B913D35D}"/>
          </ac:picMkLst>
        </pc:picChg>
        <pc:picChg chg="add mod">
          <ac:chgData name="Manoj" userId="5d9d1a12-2cb1-4e5f-a166-6da8a67eefb4" providerId="ADAL" clId="{5E40C07F-AD3B-4867-BF85-9BC5DBD08955}" dt="2022-12-16T01:59:10.877" v="4290" actId="1076"/>
          <ac:picMkLst>
            <pc:docMk/>
            <pc:sldMk cId="1983322379" sldId="380"/>
            <ac:picMk id="6" creationId="{6C0B14B8-73B9-4F97-9AEF-968448170FB0}"/>
          </ac:picMkLst>
        </pc:picChg>
        <pc:picChg chg="add mod">
          <ac:chgData name="Manoj" userId="5d9d1a12-2cb1-4e5f-a166-6da8a67eefb4" providerId="ADAL" clId="{5E40C07F-AD3B-4867-BF85-9BC5DBD08955}" dt="2022-12-16T03:25:17.971" v="4999" actId="1076"/>
          <ac:picMkLst>
            <pc:docMk/>
            <pc:sldMk cId="1983322379" sldId="380"/>
            <ac:picMk id="7" creationId="{B45A85A6-6178-422E-98DE-C62252ECC44A}"/>
          </ac:picMkLst>
        </pc:picChg>
        <pc:picChg chg="add mod">
          <ac:chgData name="Manoj" userId="5d9d1a12-2cb1-4e5f-a166-6da8a67eefb4" providerId="ADAL" clId="{5E40C07F-AD3B-4867-BF85-9BC5DBD08955}" dt="2022-12-16T03:25:45.493" v="5008" actId="1076"/>
          <ac:picMkLst>
            <pc:docMk/>
            <pc:sldMk cId="1983322379" sldId="380"/>
            <ac:picMk id="16" creationId="{F4AD1ED1-7893-456B-B3CC-74145D74D881}"/>
          </ac:picMkLst>
        </pc:picChg>
        <pc:picChg chg="add mod">
          <ac:chgData name="Manoj" userId="5d9d1a12-2cb1-4e5f-a166-6da8a67eefb4" providerId="ADAL" clId="{5E40C07F-AD3B-4867-BF85-9BC5DBD08955}" dt="2022-12-16T03:24:35.767" v="4984" actId="571"/>
          <ac:picMkLst>
            <pc:docMk/>
            <pc:sldMk cId="1983322379" sldId="380"/>
            <ac:picMk id="17" creationId="{F7CB7CFE-D1BD-45A8-B367-82160C3E3067}"/>
          </ac:picMkLst>
        </pc:picChg>
        <pc:picChg chg="add mod">
          <ac:chgData name="Manoj" userId="5d9d1a12-2cb1-4e5f-a166-6da8a67eefb4" providerId="ADAL" clId="{5E40C07F-AD3B-4867-BF85-9BC5DBD08955}" dt="2022-12-16T03:24:35.767" v="4984" actId="571"/>
          <ac:picMkLst>
            <pc:docMk/>
            <pc:sldMk cId="1983322379" sldId="380"/>
            <ac:picMk id="18" creationId="{76D22A48-6231-4057-8F12-496623FE11C1}"/>
          </ac:picMkLst>
        </pc:picChg>
        <pc:picChg chg="add mod">
          <ac:chgData name="Manoj" userId="5d9d1a12-2cb1-4e5f-a166-6da8a67eefb4" providerId="ADAL" clId="{5E40C07F-AD3B-4867-BF85-9BC5DBD08955}" dt="2022-12-16T03:24:35.767" v="4984" actId="571"/>
          <ac:picMkLst>
            <pc:docMk/>
            <pc:sldMk cId="1983322379" sldId="380"/>
            <ac:picMk id="19" creationId="{194C6F58-4C06-42FC-BC62-6EEC82264F52}"/>
          </ac:picMkLst>
        </pc:picChg>
        <pc:picChg chg="add mod">
          <ac:chgData name="Manoj" userId="5d9d1a12-2cb1-4e5f-a166-6da8a67eefb4" providerId="ADAL" clId="{5E40C07F-AD3B-4867-BF85-9BC5DBD08955}" dt="2022-12-16T03:24:42.023" v="4986" actId="571"/>
          <ac:picMkLst>
            <pc:docMk/>
            <pc:sldMk cId="1983322379" sldId="380"/>
            <ac:picMk id="21" creationId="{06356B08-69C8-467D-AD20-DD3F79194E8F}"/>
          </ac:picMkLst>
        </pc:picChg>
        <pc:picChg chg="add mod">
          <ac:chgData name="Manoj" userId="5d9d1a12-2cb1-4e5f-a166-6da8a67eefb4" providerId="ADAL" clId="{5E40C07F-AD3B-4867-BF85-9BC5DBD08955}" dt="2022-12-16T03:24:42.023" v="4986" actId="571"/>
          <ac:picMkLst>
            <pc:docMk/>
            <pc:sldMk cId="1983322379" sldId="380"/>
            <ac:picMk id="22" creationId="{3AA2AF09-733D-4341-ACC0-F5DF24A7D094}"/>
          </ac:picMkLst>
        </pc:picChg>
        <pc:picChg chg="add mod">
          <ac:chgData name="Manoj" userId="5d9d1a12-2cb1-4e5f-a166-6da8a67eefb4" providerId="ADAL" clId="{5E40C07F-AD3B-4867-BF85-9BC5DBD08955}" dt="2022-12-16T03:24:42.023" v="4986" actId="571"/>
          <ac:picMkLst>
            <pc:docMk/>
            <pc:sldMk cId="1983322379" sldId="380"/>
            <ac:picMk id="23" creationId="{FDE3F581-791A-4C51-8ACC-C5B5B11AC266}"/>
          </ac:picMkLst>
        </pc:picChg>
        <pc:picChg chg="add mod">
          <ac:chgData name="Manoj" userId="5d9d1a12-2cb1-4e5f-a166-6da8a67eefb4" providerId="ADAL" clId="{5E40C07F-AD3B-4867-BF85-9BC5DBD08955}" dt="2022-12-16T03:25:20.731" v="5001" actId="1076"/>
          <ac:picMkLst>
            <pc:docMk/>
            <pc:sldMk cId="1983322379" sldId="380"/>
            <ac:picMk id="25" creationId="{6074AC42-031F-4066-AD62-76797C4438B3}"/>
          </ac:picMkLst>
        </pc:picChg>
        <pc:picChg chg="add del mod">
          <ac:chgData name="Manoj" userId="5d9d1a12-2cb1-4e5f-a166-6da8a67eefb4" providerId="ADAL" clId="{5E40C07F-AD3B-4867-BF85-9BC5DBD08955}" dt="2022-12-16T03:24:51.156" v="4988" actId="478"/>
          <ac:picMkLst>
            <pc:docMk/>
            <pc:sldMk cId="1983322379" sldId="380"/>
            <ac:picMk id="26" creationId="{A0669827-8EDD-4B67-BAB4-C417CBCDD3DE}"/>
          </ac:picMkLst>
        </pc:picChg>
        <pc:picChg chg="add del mod">
          <ac:chgData name="Manoj" userId="5d9d1a12-2cb1-4e5f-a166-6da8a67eefb4" providerId="ADAL" clId="{5E40C07F-AD3B-4867-BF85-9BC5DBD08955}" dt="2022-12-16T03:24:52.196" v="4989" actId="478"/>
          <ac:picMkLst>
            <pc:docMk/>
            <pc:sldMk cId="1983322379" sldId="380"/>
            <ac:picMk id="27" creationId="{E348254C-2337-4A1C-A519-8425A82B39AA}"/>
          </ac:picMkLst>
        </pc:picChg>
      </pc:sldChg>
      <pc:sldChg chg="addSp delSp modSp mod ord">
        <pc:chgData name="Manoj" userId="5d9d1a12-2cb1-4e5f-a166-6da8a67eefb4" providerId="ADAL" clId="{5E40C07F-AD3B-4867-BF85-9BC5DBD08955}" dt="2022-12-16T03:58:05.939" v="6008" actId="14100"/>
        <pc:sldMkLst>
          <pc:docMk/>
          <pc:sldMk cId="3982342839" sldId="381"/>
        </pc:sldMkLst>
        <pc:spChg chg="mod">
          <ac:chgData name="Manoj" userId="5d9d1a12-2cb1-4e5f-a166-6da8a67eefb4" providerId="ADAL" clId="{5E40C07F-AD3B-4867-BF85-9BC5DBD08955}" dt="2022-12-16T02:35:51.593" v="4481" actId="1076"/>
          <ac:spMkLst>
            <pc:docMk/>
            <pc:sldMk cId="3982342839" sldId="381"/>
            <ac:spMk id="4" creationId="{2B7A3630-1200-484D-8CB9-D981F7653819}"/>
          </ac:spMkLst>
        </pc:spChg>
        <pc:spChg chg="mod topLvl">
          <ac:chgData name="Manoj" userId="5d9d1a12-2cb1-4e5f-a166-6da8a67eefb4" providerId="ADAL" clId="{5E40C07F-AD3B-4867-BF85-9BC5DBD08955}" dt="2022-12-16T03:49:12.278" v="5611" actId="478"/>
          <ac:spMkLst>
            <pc:docMk/>
            <pc:sldMk cId="3982342839" sldId="381"/>
            <ac:spMk id="9" creationId="{06CF3DE0-E6A7-4223-A172-5147E0486D3B}"/>
          </ac:spMkLst>
        </pc:spChg>
        <pc:spChg chg="add del mod topLvl">
          <ac:chgData name="Manoj" userId="5d9d1a12-2cb1-4e5f-a166-6da8a67eefb4" providerId="ADAL" clId="{5E40C07F-AD3B-4867-BF85-9BC5DBD08955}" dt="2022-12-16T03:49:12.278" v="5611" actId="478"/>
          <ac:spMkLst>
            <pc:docMk/>
            <pc:sldMk cId="3982342839" sldId="381"/>
            <ac:spMk id="10" creationId="{E9FF0B34-A8CE-4854-BAC1-82EBB02A934F}"/>
          </ac:spMkLst>
        </pc:spChg>
        <pc:spChg chg="mod">
          <ac:chgData name="Manoj" userId="5d9d1a12-2cb1-4e5f-a166-6da8a67eefb4" providerId="ADAL" clId="{5E40C07F-AD3B-4867-BF85-9BC5DBD08955}" dt="2022-12-16T02:45:28.672" v="4689" actId="20577"/>
          <ac:spMkLst>
            <pc:docMk/>
            <pc:sldMk cId="3982342839" sldId="381"/>
            <ac:spMk id="12" creationId="{E4399E80-F22D-4E7C-90CE-50B996EA583E}"/>
          </ac:spMkLst>
        </pc:spChg>
        <pc:spChg chg="mod">
          <ac:chgData name="Manoj" userId="5d9d1a12-2cb1-4e5f-a166-6da8a67eefb4" providerId="ADAL" clId="{5E40C07F-AD3B-4867-BF85-9BC5DBD08955}" dt="2022-12-16T02:45:51.311" v="4716" actId="20577"/>
          <ac:spMkLst>
            <pc:docMk/>
            <pc:sldMk cId="3982342839" sldId="381"/>
            <ac:spMk id="13" creationId="{E3CA3F3A-39BA-4554-A977-74AAE179482E}"/>
          </ac:spMkLst>
        </pc:spChg>
        <pc:spChg chg="mod">
          <ac:chgData name="Manoj" userId="5d9d1a12-2cb1-4e5f-a166-6da8a67eefb4" providerId="ADAL" clId="{5E40C07F-AD3B-4867-BF85-9BC5DBD08955}" dt="2022-12-16T02:45:31.397" v="4690" actId="20577"/>
          <ac:spMkLst>
            <pc:docMk/>
            <pc:sldMk cId="3982342839" sldId="381"/>
            <ac:spMk id="15" creationId="{019A648C-7F0D-40C5-B271-C5DFC59D5B67}"/>
          </ac:spMkLst>
        </pc:spChg>
        <pc:spChg chg="mod">
          <ac:chgData name="Manoj" userId="5d9d1a12-2cb1-4e5f-a166-6da8a67eefb4" providerId="ADAL" clId="{5E40C07F-AD3B-4867-BF85-9BC5DBD08955}" dt="2022-12-16T03:55:48.325" v="5866" actId="255"/>
          <ac:spMkLst>
            <pc:docMk/>
            <pc:sldMk cId="3982342839" sldId="381"/>
            <ac:spMk id="16" creationId="{8ADD57F2-1C36-42E0-85F2-F527795D2734}"/>
          </ac:spMkLst>
        </pc:spChg>
        <pc:spChg chg="mod">
          <ac:chgData name="Manoj" userId="5d9d1a12-2cb1-4e5f-a166-6da8a67eefb4" providerId="ADAL" clId="{5E40C07F-AD3B-4867-BF85-9BC5DBD08955}" dt="2022-12-16T02:41:09.412" v="4538" actId="207"/>
          <ac:spMkLst>
            <pc:docMk/>
            <pc:sldMk cId="3982342839" sldId="381"/>
            <ac:spMk id="20" creationId="{9FA77125-416B-4FA9-B2B5-42F168533539}"/>
          </ac:spMkLst>
        </pc:spChg>
        <pc:spChg chg="mod">
          <ac:chgData name="Manoj" userId="5d9d1a12-2cb1-4e5f-a166-6da8a67eefb4" providerId="ADAL" clId="{5E40C07F-AD3B-4867-BF85-9BC5DBD08955}" dt="2022-12-16T02:41:09.412" v="4538" actId="207"/>
          <ac:spMkLst>
            <pc:docMk/>
            <pc:sldMk cId="3982342839" sldId="381"/>
            <ac:spMk id="21" creationId="{976F3336-72F0-44A4-BFFC-838E68C7C8A2}"/>
          </ac:spMkLst>
        </pc:spChg>
        <pc:spChg chg="add mod">
          <ac:chgData name="Manoj" userId="5d9d1a12-2cb1-4e5f-a166-6da8a67eefb4" providerId="ADAL" clId="{5E40C07F-AD3B-4867-BF85-9BC5DBD08955}" dt="2022-12-16T03:58:05.939" v="6008" actId="14100"/>
          <ac:spMkLst>
            <pc:docMk/>
            <pc:sldMk cId="3982342839" sldId="381"/>
            <ac:spMk id="34" creationId="{DE40C13B-356E-4D9D-A3E9-54809415B715}"/>
          </ac:spMkLst>
        </pc:spChg>
        <pc:spChg chg="add mod">
          <ac:chgData name="Manoj" userId="5d9d1a12-2cb1-4e5f-a166-6da8a67eefb4" providerId="ADAL" clId="{5E40C07F-AD3B-4867-BF85-9BC5DBD08955}" dt="2022-12-16T03:57:49.910" v="6006" actId="113"/>
          <ac:spMkLst>
            <pc:docMk/>
            <pc:sldMk cId="3982342839" sldId="381"/>
            <ac:spMk id="36" creationId="{1CEDF4ED-59B1-4602-B618-73AB099D4515}"/>
          </ac:spMkLst>
        </pc:spChg>
        <pc:grpChg chg="add del mod">
          <ac:chgData name="Manoj" userId="5d9d1a12-2cb1-4e5f-a166-6da8a67eefb4" providerId="ADAL" clId="{5E40C07F-AD3B-4867-BF85-9BC5DBD08955}" dt="2022-12-16T03:49:12.278" v="5611" actId="478"/>
          <ac:grpSpMkLst>
            <pc:docMk/>
            <pc:sldMk cId="3982342839" sldId="381"/>
            <ac:grpSpMk id="8" creationId="{0BEC16C3-CB5B-4318-A21F-1856CCDF6522}"/>
          </ac:grpSpMkLst>
        </pc:grpChg>
        <pc:grpChg chg="mod">
          <ac:chgData name="Manoj" userId="5d9d1a12-2cb1-4e5f-a166-6da8a67eefb4" providerId="ADAL" clId="{5E40C07F-AD3B-4867-BF85-9BC5DBD08955}" dt="2022-12-16T02:45:40.070" v="4693" actId="14100"/>
          <ac:grpSpMkLst>
            <pc:docMk/>
            <pc:sldMk cId="3982342839" sldId="381"/>
            <ac:grpSpMk id="11" creationId="{AED96D23-7939-4AD5-AA1C-BF7A27740DF2}"/>
          </ac:grpSpMkLst>
        </pc:grpChg>
        <pc:grpChg chg="add del mod">
          <ac:chgData name="Manoj" userId="5d9d1a12-2cb1-4e5f-a166-6da8a67eefb4" providerId="ADAL" clId="{5E40C07F-AD3B-4867-BF85-9BC5DBD08955}" dt="2022-12-16T02:41:04.288" v="4537" actId="478"/>
          <ac:grpSpMkLst>
            <pc:docMk/>
            <pc:sldMk cId="3982342839" sldId="381"/>
            <ac:grpSpMk id="17" creationId="{6A2E02FE-C94E-4606-A19B-ACEF0E9173B3}"/>
          </ac:grpSpMkLst>
        </pc:grpChg>
        <pc:grpChg chg="mod topLvl">
          <ac:chgData name="Manoj" userId="5d9d1a12-2cb1-4e5f-a166-6da8a67eefb4" providerId="ADAL" clId="{5E40C07F-AD3B-4867-BF85-9BC5DBD08955}" dt="2022-12-16T02:41:09.412" v="4538" actId="207"/>
          <ac:grpSpMkLst>
            <pc:docMk/>
            <pc:sldMk cId="3982342839" sldId="381"/>
            <ac:grpSpMk id="18" creationId="{4348F4F5-F1C7-442E-9A23-E200317C600F}"/>
          </ac:grpSpMkLst>
        </pc:grpChg>
        <pc:graphicFrameChg chg="mod">
          <ac:chgData name="Manoj" userId="5d9d1a12-2cb1-4e5f-a166-6da8a67eefb4" providerId="ADAL" clId="{5E40C07F-AD3B-4867-BF85-9BC5DBD08955}" dt="2022-12-16T02:40:31.797" v="4528" actId="207"/>
          <ac:graphicFrameMkLst>
            <pc:docMk/>
            <pc:sldMk cId="3982342839" sldId="381"/>
            <ac:graphicFrameMk id="6" creationId="{06C0BDA2-F2DC-4960-863B-13112A159BBD}"/>
          </ac:graphicFrameMkLst>
        </pc:graphicFrameChg>
        <pc:picChg chg="add del mod topLvl">
          <ac:chgData name="Manoj" userId="5d9d1a12-2cb1-4e5f-a166-6da8a67eefb4" providerId="ADAL" clId="{5E40C07F-AD3B-4867-BF85-9BC5DBD08955}" dt="2022-12-16T02:41:04.288" v="4537" actId="478"/>
          <ac:picMkLst>
            <pc:docMk/>
            <pc:sldMk cId="3982342839" sldId="381"/>
            <ac:picMk id="19" creationId="{8DB5AEF2-8353-422F-BFFB-135AB51D830F}"/>
          </ac:picMkLst>
        </pc:picChg>
        <pc:picChg chg="add mod">
          <ac:chgData name="Manoj" userId="5d9d1a12-2cb1-4e5f-a166-6da8a67eefb4" providerId="ADAL" clId="{5E40C07F-AD3B-4867-BF85-9BC5DBD08955}" dt="2022-12-16T02:41:22.256" v="4540" actId="1076"/>
          <ac:picMkLst>
            <pc:docMk/>
            <pc:sldMk cId="3982342839" sldId="381"/>
            <ac:picMk id="32" creationId="{5D9232FB-35E8-4E9D-B646-03E0A5294465}"/>
          </ac:picMkLst>
        </pc:picChg>
      </pc:sldChg>
      <pc:sldChg chg="add ord">
        <pc:chgData name="Manoj" userId="5d9d1a12-2cb1-4e5f-a166-6da8a67eefb4" providerId="ADAL" clId="{5E40C07F-AD3B-4867-BF85-9BC5DBD08955}" dt="2022-12-16T03:33:51.331" v="5334"/>
        <pc:sldMkLst>
          <pc:docMk/>
          <pc:sldMk cId="4125747852" sldId="382"/>
        </pc:sldMkLst>
      </pc:sldChg>
      <pc:sldChg chg="modSp mod">
        <pc:chgData name="Manoj" userId="5d9d1a12-2cb1-4e5f-a166-6da8a67eefb4" providerId="ADAL" clId="{5E40C07F-AD3B-4867-BF85-9BC5DBD08955}" dt="2022-12-16T03:16:41.822" v="4970" actId="1076"/>
        <pc:sldMkLst>
          <pc:docMk/>
          <pc:sldMk cId="408513034" sldId="383"/>
        </pc:sldMkLst>
        <pc:spChg chg="mod">
          <ac:chgData name="Manoj" userId="5d9d1a12-2cb1-4e5f-a166-6da8a67eefb4" providerId="ADAL" clId="{5E40C07F-AD3B-4867-BF85-9BC5DBD08955}" dt="2022-12-16T03:16:41.822" v="4970" actId="1076"/>
          <ac:spMkLst>
            <pc:docMk/>
            <pc:sldMk cId="408513034" sldId="383"/>
            <ac:spMk id="5" creationId="{761D72F6-D8D7-0F64-7B4C-CC21CCF009FC}"/>
          </ac:spMkLst>
        </pc:spChg>
        <pc:picChg chg="mod">
          <ac:chgData name="Manoj" userId="5d9d1a12-2cb1-4e5f-a166-6da8a67eefb4" providerId="ADAL" clId="{5E40C07F-AD3B-4867-BF85-9BC5DBD08955}" dt="2022-12-16T03:16:31.646" v="4966" actId="1076"/>
          <ac:picMkLst>
            <pc:docMk/>
            <pc:sldMk cId="408513034" sldId="383"/>
            <ac:picMk id="6" creationId="{DBD7983E-0090-6FB0-2730-16D437B91844}"/>
          </ac:picMkLst>
        </pc:picChg>
        <pc:picChg chg="mod">
          <ac:chgData name="Manoj" userId="5d9d1a12-2cb1-4e5f-a166-6da8a67eefb4" providerId="ADAL" clId="{5E40C07F-AD3B-4867-BF85-9BC5DBD08955}" dt="2022-12-16T03:16:29.534" v="4965" actId="1076"/>
          <ac:picMkLst>
            <pc:docMk/>
            <pc:sldMk cId="408513034" sldId="383"/>
            <ac:picMk id="10" creationId="{79A24074-5B28-5165-54C9-7E88F6C7EFEC}"/>
          </ac:picMkLst>
        </pc:picChg>
        <pc:picChg chg="mod">
          <ac:chgData name="Manoj" userId="5d9d1a12-2cb1-4e5f-a166-6da8a67eefb4" providerId="ADAL" clId="{5E40C07F-AD3B-4867-BF85-9BC5DBD08955}" dt="2022-12-16T03:16:33.670" v="4968" actId="1076"/>
          <ac:picMkLst>
            <pc:docMk/>
            <pc:sldMk cId="408513034" sldId="383"/>
            <ac:picMk id="12" creationId="{284EB1A2-7101-A1AD-3BA7-33A6E0186307}"/>
          </ac:picMkLst>
        </pc:picChg>
      </pc:sldChg>
      <pc:sldChg chg="add del">
        <pc:chgData name="Manoj" userId="5d9d1a12-2cb1-4e5f-a166-6da8a67eefb4" providerId="ADAL" clId="{5E40C07F-AD3B-4867-BF85-9BC5DBD08955}" dt="2022-12-16T01:43:36.649" v="3370" actId="47"/>
        <pc:sldMkLst>
          <pc:docMk/>
          <pc:sldMk cId="1495742632" sldId="383"/>
        </pc:sldMkLst>
      </pc:sldChg>
      <pc:sldChg chg="add del">
        <pc:chgData name="Manoj" userId="5d9d1a12-2cb1-4e5f-a166-6da8a67eefb4" providerId="ADAL" clId="{5E40C07F-AD3B-4867-BF85-9BC5DBD08955}" dt="2022-12-16T01:43:27.008" v="3369" actId="47"/>
        <pc:sldMkLst>
          <pc:docMk/>
          <pc:sldMk cId="2173726096" sldId="384"/>
        </pc:sldMkLst>
      </pc:sldChg>
      <pc:sldChg chg="delSp modSp del mod">
        <pc:chgData name="Manoj" userId="5d9d1a12-2cb1-4e5f-a166-6da8a67eefb4" providerId="ADAL" clId="{5E40C07F-AD3B-4867-BF85-9BC5DBD08955}" dt="2022-12-16T03:43:52.957" v="5524" actId="47"/>
        <pc:sldMkLst>
          <pc:docMk/>
          <pc:sldMk cId="4008632759" sldId="387"/>
        </pc:sldMkLst>
        <pc:spChg chg="mod">
          <ac:chgData name="Manoj" userId="5d9d1a12-2cb1-4e5f-a166-6da8a67eefb4" providerId="ADAL" clId="{5E40C07F-AD3B-4867-BF85-9BC5DBD08955}" dt="2022-12-16T03:43:42.274" v="5519" actId="20577"/>
          <ac:spMkLst>
            <pc:docMk/>
            <pc:sldMk cId="4008632759" sldId="387"/>
            <ac:spMk id="4" creationId="{D2E58E3B-C841-4145-9E54-D992A302B7BF}"/>
          </ac:spMkLst>
        </pc:spChg>
        <pc:spChg chg="del mod">
          <ac:chgData name="Manoj" userId="5d9d1a12-2cb1-4e5f-a166-6da8a67eefb4" providerId="ADAL" clId="{5E40C07F-AD3B-4867-BF85-9BC5DBD08955}" dt="2022-12-16T03:43:49.471" v="5522" actId="21"/>
          <ac:spMkLst>
            <pc:docMk/>
            <pc:sldMk cId="4008632759" sldId="387"/>
            <ac:spMk id="7" creationId="{636A74BE-EF6D-422F-AD82-9C27321E0933}"/>
          </ac:spMkLst>
        </pc:spChg>
      </pc:sldChg>
      <pc:sldChg chg="addSp delSp modSp mod">
        <pc:chgData name="Manoj" userId="5d9d1a12-2cb1-4e5f-a166-6da8a67eefb4" providerId="ADAL" clId="{5E40C07F-AD3B-4867-BF85-9BC5DBD08955}" dt="2022-12-16T04:29:59.703" v="6589" actId="1076"/>
        <pc:sldMkLst>
          <pc:docMk/>
          <pc:sldMk cId="134322562" sldId="388"/>
        </pc:sldMkLst>
        <pc:spChg chg="mod">
          <ac:chgData name="Manoj" userId="5d9d1a12-2cb1-4e5f-a166-6da8a67eefb4" providerId="ADAL" clId="{5E40C07F-AD3B-4867-BF85-9BC5DBD08955}" dt="2022-12-16T04:20:38.916" v="6547" actId="1076"/>
          <ac:spMkLst>
            <pc:docMk/>
            <pc:sldMk cId="134322562" sldId="388"/>
            <ac:spMk id="4" creationId="{FC602DFF-9B65-4F0C-83CC-34D5620EE4CC}"/>
          </ac:spMkLst>
        </pc:spChg>
        <pc:spChg chg="mod">
          <ac:chgData name="Manoj" userId="5d9d1a12-2cb1-4e5f-a166-6da8a67eefb4" providerId="ADAL" clId="{5E40C07F-AD3B-4867-BF85-9BC5DBD08955}" dt="2022-12-16T04:29:54.352" v="6587" actId="1076"/>
          <ac:spMkLst>
            <pc:docMk/>
            <pc:sldMk cId="134322562" sldId="388"/>
            <ac:spMk id="7" creationId="{B135070F-EA9D-49D7-AB23-64F707E45172}"/>
          </ac:spMkLst>
        </pc:spChg>
        <pc:graphicFrameChg chg="add del mod modGraphic">
          <ac:chgData name="Manoj" userId="5d9d1a12-2cb1-4e5f-a166-6da8a67eefb4" providerId="ADAL" clId="{5E40C07F-AD3B-4867-BF85-9BC5DBD08955}" dt="2022-12-16T04:29:25.090" v="6580" actId="478"/>
          <ac:graphicFrameMkLst>
            <pc:docMk/>
            <pc:sldMk cId="134322562" sldId="388"/>
            <ac:graphicFrameMk id="8" creationId="{2C2F98DF-3E49-4C25-905C-5EB4ED8BE708}"/>
          </ac:graphicFrameMkLst>
        </pc:graphicFrameChg>
        <pc:picChg chg="mod">
          <ac:chgData name="Manoj" userId="5d9d1a12-2cb1-4e5f-a166-6da8a67eefb4" providerId="ADAL" clId="{5E40C07F-AD3B-4867-BF85-9BC5DBD08955}" dt="2022-12-16T04:29:57.528" v="6588" actId="1076"/>
          <ac:picMkLst>
            <pc:docMk/>
            <pc:sldMk cId="134322562" sldId="388"/>
            <ac:picMk id="2" creationId="{445C0D4B-5FD9-47B7-84DD-CBC6CA62DE34}"/>
          </ac:picMkLst>
        </pc:picChg>
        <pc:picChg chg="add mod">
          <ac:chgData name="Manoj" userId="5d9d1a12-2cb1-4e5f-a166-6da8a67eefb4" providerId="ADAL" clId="{5E40C07F-AD3B-4867-BF85-9BC5DBD08955}" dt="2022-12-16T04:29:59.703" v="6589" actId="1076"/>
          <ac:picMkLst>
            <pc:docMk/>
            <pc:sldMk cId="134322562" sldId="388"/>
            <ac:picMk id="5" creationId="{E2D844D0-CCB6-4D0C-9BF9-21D182986E20}"/>
          </ac:picMkLst>
        </pc:picChg>
        <pc:picChg chg="add del mod">
          <ac:chgData name="Manoj" userId="5d9d1a12-2cb1-4e5f-a166-6da8a67eefb4" providerId="ADAL" clId="{5E40C07F-AD3B-4867-BF85-9BC5DBD08955}" dt="2022-12-16T04:27:48.964" v="6573"/>
          <ac:picMkLst>
            <pc:docMk/>
            <pc:sldMk cId="134322562" sldId="388"/>
            <ac:picMk id="6" creationId="{A0E488B1-4C7C-494D-A0DE-DF1909EA4369}"/>
          </ac:picMkLst>
        </pc:picChg>
      </pc:sldChg>
      <pc:sldChg chg="del">
        <pc:chgData name="Manoj" userId="5d9d1a12-2cb1-4e5f-a166-6da8a67eefb4" providerId="ADAL" clId="{5E40C07F-AD3B-4867-BF85-9BC5DBD08955}" dt="2022-12-16T03:34:05.403" v="5337" actId="47"/>
        <pc:sldMkLst>
          <pc:docMk/>
          <pc:sldMk cId="1912107700" sldId="389"/>
        </pc:sldMkLst>
      </pc:sldChg>
      <pc:sldChg chg="addSp delSp modSp new mod">
        <pc:chgData name="Manoj" userId="5d9d1a12-2cb1-4e5f-a166-6da8a67eefb4" providerId="ADAL" clId="{5E40C07F-AD3B-4867-BF85-9BC5DBD08955}" dt="2022-12-16T03:14:31.512" v="4963" actId="478"/>
        <pc:sldMkLst>
          <pc:docMk/>
          <pc:sldMk cId="3474186399" sldId="389"/>
        </pc:sldMkLst>
        <pc:spChg chg="del">
          <ac:chgData name="Manoj" userId="5d9d1a12-2cb1-4e5f-a166-6da8a67eefb4" providerId="ADAL" clId="{5E40C07F-AD3B-4867-BF85-9BC5DBD08955}" dt="2022-12-16T03:14:16.119" v="4939" actId="478"/>
          <ac:spMkLst>
            <pc:docMk/>
            <pc:sldMk cId="3474186399" sldId="389"/>
            <ac:spMk id="2" creationId="{5A7FF659-BC63-4129-98AC-872D401AEA20}"/>
          </ac:spMkLst>
        </pc:spChg>
        <pc:spChg chg="del">
          <ac:chgData name="Manoj" userId="5d9d1a12-2cb1-4e5f-a166-6da8a67eefb4" providerId="ADAL" clId="{5E40C07F-AD3B-4867-BF85-9BC5DBD08955}" dt="2022-12-16T03:14:18.071" v="4940" actId="478"/>
          <ac:spMkLst>
            <pc:docMk/>
            <pc:sldMk cId="3474186399" sldId="389"/>
            <ac:spMk id="3" creationId="{1D92BA15-FD5A-41EB-AF37-CBED3AB836FB}"/>
          </ac:spMkLst>
        </pc:spChg>
        <pc:spChg chg="add mod">
          <ac:chgData name="Manoj" userId="5d9d1a12-2cb1-4e5f-a166-6da8a67eefb4" providerId="ADAL" clId="{5E40C07F-AD3B-4867-BF85-9BC5DBD08955}" dt="2022-12-16T03:14:25.384" v="4960" actId="20577"/>
          <ac:spMkLst>
            <pc:docMk/>
            <pc:sldMk cId="3474186399" sldId="389"/>
            <ac:spMk id="4" creationId="{D2CA9B67-2F37-4C84-B8C5-19144735BB03}"/>
          </ac:spMkLst>
        </pc:spChg>
        <pc:spChg chg="add mod">
          <ac:chgData name="Manoj" userId="5d9d1a12-2cb1-4e5f-a166-6da8a67eefb4" providerId="ADAL" clId="{5E40C07F-AD3B-4867-BF85-9BC5DBD08955}" dt="2022-12-16T03:14:29.954" v="4962" actId="27636"/>
          <ac:spMkLst>
            <pc:docMk/>
            <pc:sldMk cId="3474186399" sldId="389"/>
            <ac:spMk id="5" creationId="{35249663-03E4-443E-AE55-8CBDB2808713}"/>
          </ac:spMkLst>
        </pc:spChg>
        <pc:spChg chg="add mod">
          <ac:chgData name="Manoj" userId="5d9d1a12-2cb1-4e5f-a166-6da8a67eefb4" providerId="ADAL" clId="{5E40C07F-AD3B-4867-BF85-9BC5DBD08955}" dt="2022-12-16T03:14:09.357" v="4938"/>
          <ac:spMkLst>
            <pc:docMk/>
            <pc:sldMk cId="3474186399" sldId="389"/>
            <ac:spMk id="6" creationId="{82C85B17-96AC-4A5E-97EB-8F9AEFBDDBE2}"/>
          </ac:spMkLst>
        </pc:spChg>
        <pc:spChg chg="add mod">
          <ac:chgData name="Manoj" userId="5d9d1a12-2cb1-4e5f-a166-6da8a67eefb4" providerId="ADAL" clId="{5E40C07F-AD3B-4867-BF85-9BC5DBD08955}" dt="2022-12-16T03:14:09.357" v="4938"/>
          <ac:spMkLst>
            <pc:docMk/>
            <pc:sldMk cId="3474186399" sldId="389"/>
            <ac:spMk id="7" creationId="{ABE95467-60EE-499C-BA28-BC5BC20D0643}"/>
          </ac:spMkLst>
        </pc:spChg>
        <pc:graphicFrameChg chg="add del mod">
          <ac:chgData name="Manoj" userId="5d9d1a12-2cb1-4e5f-a166-6da8a67eefb4" providerId="ADAL" clId="{5E40C07F-AD3B-4867-BF85-9BC5DBD08955}" dt="2022-12-16T03:14:31.512" v="4963" actId="478"/>
          <ac:graphicFrameMkLst>
            <pc:docMk/>
            <pc:sldMk cId="3474186399" sldId="389"/>
            <ac:graphicFrameMk id="8" creationId="{0DAAA95F-B041-4B52-BE5B-6B6B4ECB909E}"/>
          </ac:graphicFrameMkLst>
        </pc:graphicFrameChg>
      </pc:sldChg>
      <pc:sldChg chg="addSp delSp modSp mod addCm delCm">
        <pc:chgData name="Manoj" userId="5d9d1a12-2cb1-4e5f-a166-6da8a67eefb4" providerId="ADAL" clId="{5E40C07F-AD3B-4867-BF85-9BC5DBD08955}" dt="2022-12-16T03:43:06.219" v="5518" actId="14100"/>
        <pc:sldMkLst>
          <pc:docMk/>
          <pc:sldMk cId="3474186399" sldId="390"/>
        </pc:sldMkLst>
        <pc:spChg chg="mod">
          <ac:chgData name="Manoj" userId="5d9d1a12-2cb1-4e5f-a166-6da8a67eefb4" providerId="ADAL" clId="{5E40C07F-AD3B-4867-BF85-9BC5DBD08955}" dt="2022-12-16T03:30:30.234" v="5061" actId="14100"/>
          <ac:spMkLst>
            <pc:docMk/>
            <pc:sldMk cId="3474186399" sldId="390"/>
            <ac:spMk id="4" creationId="{D2CA9B67-2F37-4C84-B8C5-19144735BB03}"/>
          </ac:spMkLst>
        </pc:spChg>
        <pc:spChg chg="add mod">
          <ac:chgData name="Manoj" userId="5d9d1a12-2cb1-4e5f-a166-6da8a67eefb4" providerId="ADAL" clId="{5E40C07F-AD3B-4867-BF85-9BC5DBD08955}" dt="2022-12-16T03:37:12.311" v="5481" actId="1076"/>
          <ac:spMkLst>
            <pc:docMk/>
            <pc:sldMk cId="3474186399" sldId="390"/>
            <ac:spMk id="11" creationId="{13E97308-A678-4AFA-B6B9-38AD6F6DCAF9}"/>
          </ac:spMkLst>
        </pc:spChg>
        <pc:spChg chg="add del">
          <ac:chgData name="Manoj" userId="5d9d1a12-2cb1-4e5f-a166-6da8a67eefb4" providerId="ADAL" clId="{5E40C07F-AD3B-4867-BF85-9BC5DBD08955}" dt="2022-12-16T03:39:23.634" v="5486" actId="22"/>
          <ac:spMkLst>
            <pc:docMk/>
            <pc:sldMk cId="3474186399" sldId="390"/>
            <ac:spMk id="14" creationId="{7522A908-E3F6-47BE-9E1D-6574947A4353}"/>
          </ac:spMkLst>
        </pc:spChg>
        <pc:spChg chg="add del">
          <ac:chgData name="Manoj" userId="5d9d1a12-2cb1-4e5f-a166-6da8a67eefb4" providerId="ADAL" clId="{5E40C07F-AD3B-4867-BF85-9BC5DBD08955}" dt="2022-12-16T03:39:29.315" v="5488" actId="22"/>
          <ac:spMkLst>
            <pc:docMk/>
            <pc:sldMk cId="3474186399" sldId="390"/>
            <ac:spMk id="16" creationId="{6ABBF0C9-6F4B-438F-9996-0188F0652EE7}"/>
          </ac:spMkLst>
        </pc:spChg>
        <pc:graphicFrameChg chg="add del mod">
          <ac:chgData name="Manoj" userId="5d9d1a12-2cb1-4e5f-a166-6da8a67eefb4" providerId="ADAL" clId="{5E40C07F-AD3B-4867-BF85-9BC5DBD08955}" dt="2022-12-16T03:27:03.290" v="5010"/>
          <ac:graphicFrameMkLst>
            <pc:docMk/>
            <pc:sldMk cId="3474186399" sldId="390"/>
            <ac:graphicFrameMk id="9" creationId="{CC6C679C-7186-43DB-80F9-2BEEE2F33397}"/>
          </ac:graphicFrameMkLst>
        </pc:graphicFrameChg>
        <pc:graphicFrameChg chg="add del mod modGraphic">
          <ac:chgData name="Manoj" userId="5d9d1a12-2cb1-4e5f-a166-6da8a67eefb4" providerId="ADAL" clId="{5E40C07F-AD3B-4867-BF85-9BC5DBD08955}" dt="2022-12-16T03:39:14.434" v="5482" actId="478"/>
          <ac:graphicFrameMkLst>
            <pc:docMk/>
            <pc:sldMk cId="3474186399" sldId="390"/>
            <ac:graphicFrameMk id="10" creationId="{7EC17E11-DC6E-43CD-9CB3-299F6A4D4C18}"/>
          </ac:graphicFrameMkLst>
        </pc:graphicFrameChg>
        <pc:graphicFrameChg chg="add del mod">
          <ac:chgData name="Manoj" userId="5d9d1a12-2cb1-4e5f-a166-6da8a67eefb4" providerId="ADAL" clId="{5E40C07F-AD3B-4867-BF85-9BC5DBD08955}" dt="2022-12-16T03:39:16.885" v="5484"/>
          <ac:graphicFrameMkLst>
            <pc:docMk/>
            <pc:sldMk cId="3474186399" sldId="390"/>
            <ac:graphicFrameMk id="12" creationId="{3734FBD1-F4D3-4EBD-9E82-C48FAE94914B}"/>
          </ac:graphicFrameMkLst>
        </pc:graphicFrameChg>
        <pc:graphicFrameChg chg="add mod modGraphic">
          <ac:chgData name="Manoj" userId="5d9d1a12-2cb1-4e5f-a166-6da8a67eefb4" providerId="ADAL" clId="{5E40C07F-AD3B-4867-BF85-9BC5DBD08955}" dt="2022-12-16T03:43:06.219" v="5518" actId="14100"/>
          <ac:graphicFrameMkLst>
            <pc:docMk/>
            <pc:sldMk cId="3474186399" sldId="390"/>
            <ac:graphicFrameMk id="18" creationId="{1E4B01DB-61B9-492B-8636-8F1420CDE7FA}"/>
          </ac:graphicFrameMkLst>
        </pc:graphicFrameChg>
        <pc:picChg chg="del mod">
          <ac:chgData name="Manoj" userId="5d9d1a12-2cb1-4e5f-a166-6da8a67eefb4" providerId="ADAL" clId="{5E40C07F-AD3B-4867-BF85-9BC5DBD08955}" dt="2022-12-16T03:39:58.749" v="5493" actId="478"/>
          <ac:picMkLst>
            <pc:docMk/>
            <pc:sldMk cId="3474186399" sldId="390"/>
            <ac:picMk id="17" creationId="{138F0547-F04D-4B49-948A-53A4DB78F3F8}"/>
          </ac:picMkLst>
        </pc:picChg>
      </pc:sldChg>
      <pc:sldChg chg="addSp delSp modSp del mod">
        <pc:chgData name="Manoj" userId="5d9d1a12-2cb1-4e5f-a166-6da8a67eefb4" providerId="ADAL" clId="{5E40C07F-AD3B-4867-BF85-9BC5DBD08955}" dt="2022-12-16T04:30:01.121" v="6590" actId="47"/>
        <pc:sldMkLst>
          <pc:docMk/>
          <pc:sldMk cId="3425813115" sldId="394"/>
        </pc:sldMkLst>
        <pc:spChg chg="mod">
          <ac:chgData name="Manoj" userId="5d9d1a12-2cb1-4e5f-a166-6da8a67eefb4" providerId="ADAL" clId="{5E40C07F-AD3B-4867-BF85-9BC5DBD08955}" dt="2022-12-16T04:27:35.953" v="6570" actId="1076"/>
          <ac:spMkLst>
            <pc:docMk/>
            <pc:sldMk cId="3425813115" sldId="394"/>
            <ac:spMk id="4" creationId="{FC602DFF-9B65-4F0C-83CC-34D5620EE4CC}"/>
          </ac:spMkLst>
        </pc:spChg>
        <pc:graphicFrameChg chg="del mod modGraphic">
          <ac:chgData name="Manoj" userId="5d9d1a12-2cb1-4e5f-a166-6da8a67eefb4" providerId="ADAL" clId="{5E40C07F-AD3B-4867-BF85-9BC5DBD08955}" dt="2022-12-16T04:27:07.781" v="6561" actId="478"/>
          <ac:graphicFrameMkLst>
            <pc:docMk/>
            <pc:sldMk cId="3425813115" sldId="394"/>
            <ac:graphicFrameMk id="2" creationId="{D9BF79FF-BBB1-E6D5-DC51-5F43B86BC4EF}"/>
          </ac:graphicFrameMkLst>
        </pc:graphicFrameChg>
        <pc:graphicFrameChg chg="add del mod">
          <ac:chgData name="Manoj" userId="5d9d1a12-2cb1-4e5f-a166-6da8a67eefb4" providerId="ADAL" clId="{5E40C07F-AD3B-4867-BF85-9BC5DBD08955}" dt="2022-12-16T04:26:29.718" v="6554"/>
          <ac:graphicFrameMkLst>
            <pc:docMk/>
            <pc:sldMk cId="3425813115" sldId="394"/>
            <ac:graphicFrameMk id="3" creationId="{477A067D-9F38-4091-877D-7ADE6984E01B}"/>
          </ac:graphicFrameMkLst>
        </pc:graphicFrameChg>
        <pc:graphicFrameChg chg="del mod">
          <ac:chgData name="Manoj" userId="5d9d1a12-2cb1-4e5f-a166-6da8a67eefb4" providerId="ADAL" clId="{5E40C07F-AD3B-4867-BF85-9BC5DBD08955}" dt="2022-12-16T04:27:52.295" v="6574" actId="21"/>
          <ac:graphicFrameMkLst>
            <pc:docMk/>
            <pc:sldMk cId="3425813115" sldId="394"/>
            <ac:graphicFrameMk id="5" creationId="{3DD7751C-DF14-21D8-CB83-92C0E340C6B1}"/>
          </ac:graphicFrameMkLst>
        </pc:graphicFrameChg>
        <pc:picChg chg="del">
          <ac:chgData name="Manoj" userId="5d9d1a12-2cb1-4e5f-a166-6da8a67eefb4" providerId="ADAL" clId="{5E40C07F-AD3B-4867-BF85-9BC5DBD08955}" dt="2022-12-16T04:26:37.367" v="6555" actId="21"/>
          <ac:picMkLst>
            <pc:docMk/>
            <pc:sldMk cId="3425813115" sldId="394"/>
            <ac:picMk id="5" creationId="{81C1FC27-6A37-4BD5-A9EF-C6040A9179F0}"/>
          </ac:picMkLst>
        </pc:picChg>
        <pc:picChg chg="add del mod">
          <ac:chgData name="Manoj" userId="5d9d1a12-2cb1-4e5f-a166-6da8a67eefb4" providerId="ADAL" clId="{5E40C07F-AD3B-4867-BF85-9BC5DBD08955}" dt="2022-12-16T04:27:28.947" v="6568"/>
          <ac:picMkLst>
            <pc:docMk/>
            <pc:sldMk cId="3425813115" sldId="394"/>
            <ac:picMk id="6" creationId="{0647E3ED-A355-4994-9B12-D2B01020122A}"/>
          </ac:picMkLst>
        </pc:picChg>
      </pc:sldChg>
    </pc:docChg>
  </pc:docChgLst>
  <pc:docChgLst>
    <pc:chgData name="Kriplani, Mahima Ashok" userId="S::mkriplan@purdue.edu::b47d6ceb-5b3d-4921-84d1-c5844b12f26a" providerId="AD" clId="Web-{7CEB053C-47BE-4E4A-A5A6-40146A9C796D}"/>
    <pc:docChg chg="addSld modSld">
      <pc:chgData name="Kriplani, Mahima Ashok" userId="S::mkriplan@purdue.edu::b47d6ceb-5b3d-4921-84d1-c5844b12f26a" providerId="AD" clId="Web-{7CEB053C-47BE-4E4A-A5A6-40146A9C796D}" dt="2022-12-15T21:07:33.386" v="1222" actId="20577"/>
      <pc:docMkLst>
        <pc:docMk/>
      </pc:docMkLst>
      <pc:sldChg chg="addSp delSp modSp">
        <pc:chgData name="Kriplani, Mahima Ashok" userId="S::mkriplan@purdue.edu::b47d6ceb-5b3d-4921-84d1-c5844b12f26a" providerId="AD" clId="Web-{7CEB053C-47BE-4E4A-A5A6-40146A9C796D}" dt="2022-12-15T19:56:59.431" v="35" actId="14100"/>
        <pc:sldMkLst>
          <pc:docMk/>
          <pc:sldMk cId="1984789284" sldId="327"/>
        </pc:sldMkLst>
        <pc:spChg chg="add mod">
          <ac:chgData name="Kriplani, Mahima Ashok" userId="S::mkriplan@purdue.edu::b47d6ceb-5b3d-4921-84d1-c5844b12f26a" providerId="AD" clId="Web-{7CEB053C-47BE-4E4A-A5A6-40146A9C796D}" dt="2022-12-15T19:56:38.384" v="20" actId="14100"/>
          <ac:spMkLst>
            <pc:docMk/>
            <pc:sldMk cId="1984789284" sldId="327"/>
            <ac:spMk id="4" creationId="{73319228-06C9-F0AE-E507-154CF3CC1D75}"/>
          </ac:spMkLst>
        </pc:spChg>
        <pc:spChg chg="add del">
          <ac:chgData name="Kriplani, Mahima Ashok" userId="S::mkriplan@purdue.edu::b47d6ceb-5b3d-4921-84d1-c5844b12f26a" providerId="AD" clId="Web-{7CEB053C-47BE-4E4A-A5A6-40146A9C796D}" dt="2022-12-15T19:56:41.978" v="22"/>
          <ac:spMkLst>
            <pc:docMk/>
            <pc:sldMk cId="1984789284" sldId="327"/>
            <ac:spMk id="6" creationId="{E5C55739-78FA-9118-8564-2C04EBE2EB47}"/>
          </ac:spMkLst>
        </pc:spChg>
        <pc:spChg chg="add del">
          <ac:chgData name="Kriplani, Mahima Ashok" userId="S::mkriplan@purdue.edu::b47d6ceb-5b3d-4921-84d1-c5844b12f26a" providerId="AD" clId="Web-{7CEB053C-47BE-4E4A-A5A6-40146A9C796D}" dt="2022-12-15T19:56:45.650" v="24"/>
          <ac:spMkLst>
            <pc:docMk/>
            <pc:sldMk cId="1984789284" sldId="327"/>
            <ac:spMk id="8" creationId="{03499AD0-3D37-F93E-9D7F-C8A3561FD68F}"/>
          </ac:spMkLst>
        </pc:spChg>
        <pc:spChg chg="add mod">
          <ac:chgData name="Kriplani, Mahima Ashok" userId="S::mkriplan@purdue.edu::b47d6ceb-5b3d-4921-84d1-c5844b12f26a" providerId="AD" clId="Web-{7CEB053C-47BE-4E4A-A5A6-40146A9C796D}" dt="2022-12-15T19:56:59.431" v="35" actId="14100"/>
          <ac:spMkLst>
            <pc:docMk/>
            <pc:sldMk cId="1984789284" sldId="327"/>
            <ac:spMk id="9" creationId="{680DC8A1-67A2-CF30-E876-2882B0371DB5}"/>
          </ac:spMkLst>
        </pc:spChg>
      </pc:sldChg>
      <pc:sldChg chg="addSp delSp modSp">
        <pc:chgData name="Kriplani, Mahima Ashok" userId="S::mkriplan@purdue.edu::b47d6ceb-5b3d-4921-84d1-c5844b12f26a" providerId="AD" clId="Web-{7CEB053C-47BE-4E4A-A5A6-40146A9C796D}" dt="2022-12-15T20:15:53.847" v="507" actId="20577"/>
        <pc:sldMkLst>
          <pc:docMk/>
          <pc:sldMk cId="890460341" sldId="329"/>
        </pc:sldMkLst>
        <pc:spChg chg="add mod">
          <ac:chgData name="Kriplani, Mahima Ashok" userId="S::mkriplan@purdue.edu::b47d6ceb-5b3d-4921-84d1-c5844b12f26a" providerId="AD" clId="Web-{7CEB053C-47BE-4E4A-A5A6-40146A9C796D}" dt="2022-12-15T20:11:10.278" v="489" actId="1076"/>
          <ac:spMkLst>
            <pc:docMk/>
            <pc:sldMk cId="890460341" sldId="329"/>
            <ac:spMk id="2" creationId="{AF0B9F8D-0163-6879-F696-1D957992A968}"/>
          </ac:spMkLst>
        </pc:spChg>
        <pc:spChg chg="mod">
          <ac:chgData name="Kriplani, Mahima Ashok" userId="S::mkriplan@purdue.edu::b47d6ceb-5b3d-4921-84d1-c5844b12f26a" providerId="AD" clId="Web-{7CEB053C-47BE-4E4A-A5A6-40146A9C796D}" dt="2022-12-15T20:15:53.847" v="507" actId="20577"/>
          <ac:spMkLst>
            <pc:docMk/>
            <pc:sldMk cId="890460341" sldId="329"/>
            <ac:spMk id="5" creationId="{84B98BDE-3AB3-8910-429B-6C9ACBE620EF}"/>
          </ac:spMkLst>
        </pc:spChg>
        <pc:picChg chg="add del mod">
          <ac:chgData name="Kriplani, Mahima Ashok" userId="S::mkriplan@purdue.edu::b47d6ceb-5b3d-4921-84d1-c5844b12f26a" providerId="AD" clId="Web-{7CEB053C-47BE-4E4A-A5A6-40146A9C796D}" dt="2022-12-15T20:14:15.032" v="495"/>
          <ac:picMkLst>
            <pc:docMk/>
            <pc:sldMk cId="890460341" sldId="329"/>
            <ac:picMk id="3" creationId="{12757064-19B6-924E-FF55-E3E02D44F2F7}"/>
          </ac:picMkLst>
        </pc:picChg>
        <pc:picChg chg="add mod modCrop">
          <ac:chgData name="Kriplani, Mahima Ashok" userId="S::mkriplan@purdue.edu::b47d6ceb-5b3d-4921-84d1-c5844b12f26a" providerId="AD" clId="Web-{7CEB053C-47BE-4E4A-A5A6-40146A9C796D}" dt="2022-12-15T20:15:46.315" v="506" actId="1076"/>
          <ac:picMkLst>
            <pc:docMk/>
            <pc:sldMk cId="890460341" sldId="329"/>
            <ac:picMk id="4" creationId="{5F98977A-2E50-14A9-A0DF-03B5F89E750E}"/>
          </ac:picMkLst>
        </pc:picChg>
      </pc:sldChg>
      <pc:sldChg chg="addSp modSp">
        <pc:chgData name="Kriplani, Mahima Ashok" userId="S::mkriplan@purdue.edu::b47d6ceb-5b3d-4921-84d1-c5844b12f26a" providerId="AD" clId="Web-{7CEB053C-47BE-4E4A-A5A6-40146A9C796D}" dt="2022-12-15T20:30:31.694" v="698" actId="20577"/>
        <pc:sldMkLst>
          <pc:docMk/>
          <pc:sldMk cId="2457932780" sldId="330"/>
        </pc:sldMkLst>
        <pc:spChg chg="add mod">
          <ac:chgData name="Kriplani, Mahima Ashok" userId="S::mkriplan@purdue.edu::b47d6ceb-5b3d-4921-84d1-c5844b12f26a" providerId="AD" clId="Web-{7CEB053C-47BE-4E4A-A5A6-40146A9C796D}" dt="2022-12-15T20:30:31.694" v="698" actId="20577"/>
          <ac:spMkLst>
            <pc:docMk/>
            <pc:sldMk cId="2457932780" sldId="330"/>
            <ac:spMk id="3" creationId="{88C71F78-5DF8-5193-A0DE-206B26BEB238}"/>
          </ac:spMkLst>
        </pc:spChg>
        <pc:spChg chg="mod">
          <ac:chgData name="Kriplani, Mahima Ashok" userId="S::mkriplan@purdue.edu::b47d6ceb-5b3d-4921-84d1-c5844b12f26a" providerId="AD" clId="Web-{7CEB053C-47BE-4E4A-A5A6-40146A9C796D}" dt="2022-12-15T20:15:57.862" v="508" actId="20577"/>
          <ac:spMkLst>
            <pc:docMk/>
            <pc:sldMk cId="2457932780" sldId="330"/>
            <ac:spMk id="5" creationId="{84B98BDE-3AB3-8910-429B-6C9ACBE620EF}"/>
          </ac:spMkLst>
        </pc:spChg>
        <pc:picChg chg="add mod modCrop">
          <ac:chgData name="Kriplani, Mahima Ashok" userId="S::mkriplan@purdue.edu::b47d6ceb-5b3d-4921-84d1-c5844b12f26a" providerId="AD" clId="Web-{7CEB053C-47BE-4E4A-A5A6-40146A9C796D}" dt="2022-12-15T20:30:27.834" v="691" actId="1076"/>
          <ac:picMkLst>
            <pc:docMk/>
            <pc:sldMk cId="2457932780" sldId="330"/>
            <ac:picMk id="4" creationId="{DE80D99A-80DE-9E33-4080-B60384C9AC5A}"/>
          </ac:picMkLst>
        </pc:picChg>
      </pc:sldChg>
      <pc:sldChg chg="addSp modSp add replId">
        <pc:chgData name="Kriplani, Mahima Ashok" userId="S::mkriplan@purdue.edu::b47d6ceb-5b3d-4921-84d1-c5844b12f26a" providerId="AD" clId="Web-{7CEB053C-47BE-4E4A-A5A6-40146A9C796D}" dt="2022-12-15T19:59:08.622" v="100" actId="1076"/>
        <pc:sldMkLst>
          <pc:docMk/>
          <pc:sldMk cId="2147784905" sldId="332"/>
        </pc:sldMkLst>
        <pc:spChg chg="add mod">
          <ac:chgData name="Kriplani, Mahima Ashok" userId="S::mkriplan@purdue.edu::b47d6ceb-5b3d-4921-84d1-c5844b12f26a" providerId="AD" clId="Web-{7CEB053C-47BE-4E4A-A5A6-40146A9C796D}" dt="2022-12-15T19:59:00.559" v="98" actId="1076"/>
          <ac:spMkLst>
            <pc:docMk/>
            <pc:sldMk cId="2147784905" sldId="332"/>
            <ac:spMk id="3" creationId="{D07E35D8-D88F-9A6B-A307-B56E535B0B56}"/>
          </ac:spMkLst>
        </pc:spChg>
        <pc:spChg chg="mod">
          <ac:chgData name="Kriplani, Mahima Ashok" userId="S::mkriplan@purdue.edu::b47d6ceb-5b3d-4921-84d1-c5844b12f26a" providerId="AD" clId="Web-{7CEB053C-47BE-4E4A-A5A6-40146A9C796D}" dt="2022-12-15T19:58:53.949" v="96" actId="1076"/>
          <ac:spMkLst>
            <pc:docMk/>
            <pc:sldMk cId="2147784905" sldId="332"/>
            <ac:spMk id="4" creationId="{73319228-06C9-F0AE-E507-154CF3CC1D75}"/>
          </ac:spMkLst>
        </pc:spChg>
        <pc:spChg chg="add mod">
          <ac:chgData name="Kriplani, Mahima Ashok" userId="S::mkriplan@purdue.edu::b47d6ceb-5b3d-4921-84d1-c5844b12f26a" providerId="AD" clId="Web-{7CEB053C-47BE-4E4A-A5A6-40146A9C796D}" dt="2022-12-15T19:59:03.575" v="99" actId="1076"/>
          <ac:spMkLst>
            <pc:docMk/>
            <pc:sldMk cId="2147784905" sldId="332"/>
            <ac:spMk id="5" creationId="{7807EDED-DED6-311B-6D6F-309933DD8C4B}"/>
          </ac:spMkLst>
        </pc:spChg>
        <pc:spChg chg="add mod">
          <ac:chgData name="Kriplani, Mahima Ashok" userId="S::mkriplan@purdue.edu::b47d6ceb-5b3d-4921-84d1-c5844b12f26a" providerId="AD" clId="Web-{7CEB053C-47BE-4E4A-A5A6-40146A9C796D}" dt="2022-12-15T19:59:08.622" v="100" actId="1076"/>
          <ac:spMkLst>
            <pc:docMk/>
            <pc:sldMk cId="2147784905" sldId="332"/>
            <ac:spMk id="6" creationId="{DB4CC6AB-C4C3-309C-A9CA-AB5498D3184A}"/>
          </ac:spMkLst>
        </pc:spChg>
        <pc:spChg chg="mod">
          <ac:chgData name="Kriplani, Mahima Ashok" userId="S::mkriplan@purdue.edu::b47d6ceb-5b3d-4921-84d1-c5844b12f26a" providerId="AD" clId="Web-{7CEB053C-47BE-4E4A-A5A6-40146A9C796D}" dt="2022-12-15T19:58:57.293" v="97" actId="1076"/>
          <ac:spMkLst>
            <pc:docMk/>
            <pc:sldMk cId="2147784905" sldId="332"/>
            <ac:spMk id="9" creationId="{680DC8A1-67A2-CF30-E876-2882B0371DB5}"/>
          </ac:spMkLst>
        </pc:spChg>
      </pc:sldChg>
      <pc:sldChg chg="addSp delSp modSp new">
        <pc:chgData name="Kriplani, Mahima Ashok" userId="S::mkriplan@purdue.edu::b47d6ceb-5b3d-4921-84d1-c5844b12f26a" providerId="AD" clId="Web-{7CEB053C-47BE-4E4A-A5A6-40146A9C796D}" dt="2022-12-15T21:03:50.034" v="1137" actId="20577"/>
        <pc:sldMkLst>
          <pc:docMk/>
          <pc:sldMk cId="3488972986" sldId="333"/>
        </pc:sldMkLst>
        <pc:spChg chg="del">
          <ac:chgData name="Kriplani, Mahima Ashok" userId="S::mkriplan@purdue.edu::b47d6ceb-5b3d-4921-84d1-c5844b12f26a" providerId="AD" clId="Web-{7CEB053C-47BE-4E4A-A5A6-40146A9C796D}" dt="2022-12-15T20:31:07.523" v="703"/>
          <ac:spMkLst>
            <pc:docMk/>
            <pc:sldMk cId="3488972986" sldId="333"/>
            <ac:spMk id="2" creationId="{46B9316D-5EE3-6B5F-E902-80B90B45B040}"/>
          </ac:spMkLst>
        </pc:spChg>
        <pc:spChg chg="add del mod">
          <ac:chgData name="Kriplani, Mahima Ashok" userId="S::mkriplan@purdue.edu::b47d6ceb-5b3d-4921-84d1-c5844b12f26a" providerId="AD" clId="Web-{7CEB053C-47BE-4E4A-A5A6-40146A9C796D}" dt="2022-12-15T21:02:59.235" v="1132" actId="20577"/>
          <ac:spMkLst>
            <pc:docMk/>
            <pc:sldMk cId="3488972986" sldId="333"/>
            <ac:spMk id="3" creationId="{0872419E-48E6-7984-0971-6034012E53D3}"/>
          </ac:spMkLst>
        </pc:spChg>
        <pc:spChg chg="add mod">
          <ac:chgData name="Kriplani, Mahima Ashok" userId="S::mkriplan@purdue.edu::b47d6ceb-5b3d-4921-84d1-c5844b12f26a" providerId="AD" clId="Web-{7CEB053C-47BE-4E4A-A5A6-40146A9C796D}" dt="2022-12-15T21:03:50.034" v="1137" actId="20577"/>
          <ac:spMkLst>
            <pc:docMk/>
            <pc:sldMk cId="3488972986" sldId="333"/>
            <ac:spMk id="5" creationId="{285008CD-6FD7-FE4A-FBB8-30A5EC13F835}"/>
          </ac:spMkLst>
        </pc:spChg>
        <pc:picChg chg="add mod">
          <ac:chgData name="Kriplani, Mahima Ashok" userId="S::mkriplan@purdue.edu::b47d6ceb-5b3d-4921-84d1-c5844b12f26a" providerId="AD" clId="Web-{7CEB053C-47BE-4E4A-A5A6-40146A9C796D}" dt="2022-12-15T21:02:02.186" v="1116" actId="1076"/>
          <ac:picMkLst>
            <pc:docMk/>
            <pc:sldMk cId="3488972986" sldId="333"/>
            <ac:picMk id="2" creationId="{45FEC235-9197-6C98-B9BE-9796DD978F1C}"/>
          </ac:picMkLst>
        </pc:picChg>
        <pc:picChg chg="add mod">
          <ac:chgData name="Kriplani, Mahima Ashok" userId="S::mkriplan@purdue.edu::b47d6ceb-5b3d-4921-84d1-c5844b12f26a" providerId="AD" clId="Web-{7CEB053C-47BE-4E4A-A5A6-40146A9C796D}" dt="2022-12-15T21:00:02.307" v="1103" actId="14100"/>
          <ac:picMkLst>
            <pc:docMk/>
            <pc:sldMk cId="3488972986" sldId="333"/>
            <ac:picMk id="4" creationId="{8F118596-026F-44E9-2AAC-263B87635D0C}"/>
          </ac:picMkLst>
        </pc:picChg>
      </pc:sldChg>
      <pc:sldChg chg="addSp delSp modSp new">
        <pc:chgData name="Kriplani, Mahima Ashok" userId="S::mkriplan@purdue.edu::b47d6ceb-5b3d-4921-84d1-c5844b12f26a" providerId="AD" clId="Web-{7CEB053C-47BE-4E4A-A5A6-40146A9C796D}" dt="2022-12-15T21:05:02.224" v="1177" actId="14100"/>
        <pc:sldMkLst>
          <pc:docMk/>
          <pc:sldMk cId="3876089519" sldId="334"/>
        </pc:sldMkLst>
        <pc:spChg chg="del mod">
          <ac:chgData name="Kriplani, Mahima Ashok" userId="S::mkriplan@purdue.edu::b47d6ceb-5b3d-4921-84d1-c5844b12f26a" providerId="AD" clId="Web-{7CEB053C-47BE-4E4A-A5A6-40146A9C796D}" dt="2022-12-15T21:01:12.747" v="1111"/>
          <ac:spMkLst>
            <pc:docMk/>
            <pc:sldMk cId="3876089519" sldId="334"/>
            <ac:spMk id="2" creationId="{95C33B92-0AC8-E2B6-508C-C797B21270D3}"/>
          </ac:spMkLst>
        </pc:spChg>
        <pc:spChg chg="del">
          <ac:chgData name="Kriplani, Mahima Ashok" userId="S::mkriplan@purdue.edu::b47d6ceb-5b3d-4921-84d1-c5844b12f26a" providerId="AD" clId="Web-{7CEB053C-47BE-4E4A-A5A6-40146A9C796D}" dt="2022-12-15T21:01:09.575" v="1109"/>
          <ac:spMkLst>
            <pc:docMk/>
            <pc:sldMk cId="3876089519" sldId="334"/>
            <ac:spMk id="3" creationId="{F1C90701-459A-8A4C-F99A-26E63C9F4290}"/>
          </ac:spMkLst>
        </pc:spChg>
        <pc:spChg chg="add mod">
          <ac:chgData name="Kriplani, Mahima Ashok" userId="S::mkriplan@purdue.edu::b47d6ceb-5b3d-4921-84d1-c5844b12f26a" providerId="AD" clId="Web-{7CEB053C-47BE-4E4A-A5A6-40146A9C796D}" dt="2022-12-15T21:03:55.284" v="1141" actId="20577"/>
          <ac:spMkLst>
            <pc:docMk/>
            <pc:sldMk cId="3876089519" sldId="334"/>
            <ac:spMk id="6" creationId="{2DBC603C-A773-A7D1-E671-5B4AA00BDF4C}"/>
          </ac:spMkLst>
        </pc:spChg>
        <pc:spChg chg="add mod">
          <ac:chgData name="Kriplani, Mahima Ashok" userId="S::mkriplan@purdue.edu::b47d6ceb-5b3d-4921-84d1-c5844b12f26a" providerId="AD" clId="Web-{7CEB053C-47BE-4E4A-A5A6-40146A9C796D}" dt="2022-12-15T21:04:40.880" v="1171" actId="1076"/>
          <ac:spMkLst>
            <pc:docMk/>
            <pc:sldMk cId="3876089519" sldId="334"/>
            <ac:spMk id="8" creationId="{D4F25598-141E-2543-35DB-83CFB7880CA7}"/>
          </ac:spMkLst>
        </pc:spChg>
        <pc:picChg chg="add mod ord modCrop">
          <ac:chgData name="Kriplani, Mahima Ashok" userId="S::mkriplan@purdue.edu::b47d6ceb-5b3d-4921-84d1-c5844b12f26a" providerId="AD" clId="Web-{7CEB053C-47BE-4E4A-A5A6-40146A9C796D}" dt="2022-12-15T21:05:02.224" v="1177" actId="14100"/>
          <ac:picMkLst>
            <pc:docMk/>
            <pc:sldMk cId="3876089519" sldId="334"/>
            <ac:picMk id="4" creationId="{1D7C9BC5-E161-889E-F39D-6BA1E212971F}"/>
          </ac:picMkLst>
        </pc:picChg>
      </pc:sldChg>
      <pc:sldChg chg="addSp delSp modSp new mod setBg">
        <pc:chgData name="Kriplani, Mahima Ashok" userId="S::mkriplan@purdue.edu::b47d6ceb-5b3d-4921-84d1-c5844b12f26a" providerId="AD" clId="Web-{7CEB053C-47BE-4E4A-A5A6-40146A9C796D}" dt="2022-12-15T21:07:33.386" v="1222" actId="20577"/>
        <pc:sldMkLst>
          <pc:docMk/>
          <pc:sldMk cId="3845113316" sldId="335"/>
        </pc:sldMkLst>
        <pc:spChg chg="del mod">
          <ac:chgData name="Kriplani, Mahima Ashok" userId="S::mkriplan@purdue.edu::b47d6ceb-5b3d-4921-84d1-c5844b12f26a" providerId="AD" clId="Web-{7CEB053C-47BE-4E4A-A5A6-40146A9C796D}" dt="2022-12-15T21:06:38.040" v="1183"/>
          <ac:spMkLst>
            <pc:docMk/>
            <pc:sldMk cId="3845113316" sldId="335"/>
            <ac:spMk id="2" creationId="{C52DE47F-F9E1-B04D-38F5-06D6D3335316}"/>
          </ac:spMkLst>
        </pc:spChg>
        <pc:spChg chg="del">
          <ac:chgData name="Kriplani, Mahima Ashok" userId="S::mkriplan@purdue.edu::b47d6ceb-5b3d-4921-84d1-c5844b12f26a" providerId="AD" clId="Web-{7CEB053C-47BE-4E4A-A5A6-40146A9C796D}" dt="2022-12-15T21:06:07.727" v="1179"/>
          <ac:spMkLst>
            <pc:docMk/>
            <pc:sldMk cId="3845113316" sldId="335"/>
            <ac:spMk id="3" creationId="{52DE1539-E1FA-1FA8-0C97-920DC6C5D8BB}"/>
          </ac:spMkLst>
        </pc:spChg>
        <pc:spChg chg="add mod">
          <ac:chgData name="Kriplani, Mahima Ashok" userId="S::mkriplan@purdue.edu::b47d6ceb-5b3d-4921-84d1-c5844b12f26a" providerId="AD" clId="Web-{7CEB053C-47BE-4E4A-A5A6-40146A9C796D}" dt="2022-12-15T21:06:41.337" v="1184" actId="20577"/>
          <ac:spMkLst>
            <pc:docMk/>
            <pc:sldMk cId="3845113316" sldId="335"/>
            <ac:spMk id="6" creationId="{0B373903-548D-5459-AB90-39359C875605}"/>
          </ac:spMkLst>
        </pc:spChg>
        <pc:spChg chg="add mod">
          <ac:chgData name="Kriplani, Mahima Ashok" userId="S::mkriplan@purdue.edu::b47d6ceb-5b3d-4921-84d1-c5844b12f26a" providerId="AD" clId="Web-{7CEB053C-47BE-4E4A-A5A6-40146A9C796D}" dt="2022-12-15T21:07:33.386" v="1222" actId="20577"/>
          <ac:spMkLst>
            <pc:docMk/>
            <pc:sldMk cId="3845113316" sldId="335"/>
            <ac:spMk id="7" creationId="{DFC9A183-1887-E8F0-4BC2-F7E4987AEF71}"/>
          </ac:spMkLst>
        </pc:spChg>
        <pc:spChg chg="add del mod">
          <ac:chgData name="Kriplani, Mahima Ashok" userId="S::mkriplan@purdue.edu::b47d6ceb-5b3d-4921-84d1-c5844b12f26a" providerId="AD" clId="Web-{7CEB053C-47BE-4E4A-A5A6-40146A9C796D}" dt="2022-12-15T21:06:45.884" v="1186"/>
          <ac:spMkLst>
            <pc:docMk/>
            <pc:sldMk cId="3845113316" sldId="335"/>
            <ac:spMk id="8" creationId="{61097D7F-2F3F-E24C-D43F-C738EA5C6BFF}"/>
          </ac:spMkLst>
        </pc:spChg>
        <pc:spChg chg="add">
          <ac:chgData name="Kriplani, Mahima Ashok" userId="S::mkriplan@purdue.edu::b47d6ceb-5b3d-4921-84d1-c5844b12f26a" providerId="AD" clId="Web-{7CEB053C-47BE-4E4A-A5A6-40146A9C796D}" dt="2022-12-15T21:06:13.711" v="1181"/>
          <ac:spMkLst>
            <pc:docMk/>
            <pc:sldMk cId="3845113316" sldId="335"/>
            <ac:spMk id="11" creationId="{1A95671B-3CC6-4792-9114-B74FAEA224E6}"/>
          </ac:spMkLst>
        </pc:spChg>
        <pc:picChg chg="add mod ord">
          <ac:chgData name="Kriplani, Mahima Ashok" userId="S::mkriplan@purdue.edu::b47d6ceb-5b3d-4921-84d1-c5844b12f26a" providerId="AD" clId="Web-{7CEB053C-47BE-4E4A-A5A6-40146A9C796D}" dt="2022-12-15T21:06:50.322" v="1187" actId="1076"/>
          <ac:picMkLst>
            <pc:docMk/>
            <pc:sldMk cId="3845113316" sldId="335"/>
            <ac:picMk id="4" creationId="{A3E47D86-06AA-BA01-0FD1-E57E00C8AD63}"/>
          </ac:picMkLst>
        </pc:picChg>
      </pc:sldChg>
    </pc:docChg>
  </pc:docChgLst>
  <pc:docChgLst>
    <pc:chgData name="Vaishakh Prakash" userId="S::prakasv@purdue.edu::4831d669-0635-41db-9d48-98af79da87d8" providerId="AD" clId="Web-{5C998DB6-AE69-4ACC-B4B7-5167D982DADA}"/>
    <pc:docChg chg="modSld">
      <pc:chgData name="Vaishakh Prakash" userId="S::prakasv@purdue.edu::4831d669-0635-41db-9d48-98af79da87d8" providerId="AD" clId="Web-{5C998DB6-AE69-4ACC-B4B7-5167D982DADA}" dt="2022-07-29T05:31:24.205" v="0" actId="20577"/>
      <pc:docMkLst>
        <pc:docMk/>
      </pc:docMkLst>
      <pc:sldChg chg="modSp">
        <pc:chgData name="Vaishakh Prakash" userId="S::prakasv@purdue.edu::4831d669-0635-41db-9d48-98af79da87d8" providerId="AD" clId="Web-{5C998DB6-AE69-4ACC-B4B7-5167D982DADA}" dt="2022-07-29T05:31:24.205" v="0" actId="20577"/>
        <pc:sldMkLst>
          <pc:docMk/>
          <pc:sldMk cId="2562854513" sldId="261"/>
        </pc:sldMkLst>
        <pc:spChg chg="mod">
          <ac:chgData name="Vaishakh Prakash" userId="S::prakasv@purdue.edu::4831d669-0635-41db-9d48-98af79da87d8" providerId="AD" clId="Web-{5C998DB6-AE69-4ACC-B4B7-5167D982DADA}" dt="2022-07-29T05:31:24.205" v="0" actId="20577"/>
          <ac:spMkLst>
            <pc:docMk/>
            <pc:sldMk cId="2562854513" sldId="261"/>
            <ac:spMk id="2" creationId="{49069376-7B38-1158-CB68-D03B3F91C428}"/>
          </ac:spMkLst>
        </pc:spChg>
      </pc:sldChg>
    </pc:docChg>
  </pc:docChgLst>
  <pc:docChgLst>
    <pc:chgData name="Kriplani, Mahima Ashok" userId="S::mkriplan@purdue.edu::b47d6ceb-5b3d-4921-84d1-c5844b12f26a" providerId="AD" clId="Web-{D0B7B2F7-0BBA-4955-A60A-229A97DBE40E}"/>
    <pc:docChg chg="addSld modSld">
      <pc:chgData name="Kriplani, Mahima Ashok" userId="S::mkriplan@purdue.edu::b47d6ceb-5b3d-4921-84d1-c5844b12f26a" providerId="AD" clId="Web-{D0B7B2F7-0BBA-4955-A60A-229A97DBE40E}" dt="2022-12-15T19:39:12.782" v="48" actId="20577"/>
      <pc:docMkLst>
        <pc:docMk/>
      </pc:docMkLst>
      <pc:sldChg chg="addSp delSp modSp new">
        <pc:chgData name="Kriplani, Mahima Ashok" userId="S::mkriplan@purdue.edu::b47d6ceb-5b3d-4921-84d1-c5844b12f26a" providerId="AD" clId="Web-{D0B7B2F7-0BBA-4955-A60A-229A97DBE40E}" dt="2022-12-15T19:39:01.282" v="36" actId="20577"/>
        <pc:sldMkLst>
          <pc:docMk/>
          <pc:sldMk cId="890460341" sldId="329"/>
        </pc:sldMkLst>
        <pc:spChg chg="del mod">
          <ac:chgData name="Kriplani, Mahima Ashok" userId="S::mkriplan@purdue.edu::b47d6ceb-5b3d-4921-84d1-c5844b12f26a" providerId="AD" clId="Web-{D0B7B2F7-0BBA-4955-A60A-229A97DBE40E}" dt="2022-12-15T19:38:50.672" v="4"/>
          <ac:spMkLst>
            <pc:docMk/>
            <pc:sldMk cId="890460341" sldId="329"/>
            <ac:spMk id="2" creationId="{0350F6A1-9B7B-BB26-CD59-17904482068B}"/>
          </ac:spMkLst>
        </pc:spChg>
        <pc:spChg chg="del">
          <ac:chgData name="Kriplani, Mahima Ashok" userId="S::mkriplan@purdue.edu::b47d6ceb-5b3d-4921-84d1-c5844b12f26a" providerId="AD" clId="Web-{D0B7B2F7-0BBA-4955-A60A-229A97DBE40E}" dt="2022-12-15T19:38:47.469" v="2"/>
          <ac:spMkLst>
            <pc:docMk/>
            <pc:sldMk cId="890460341" sldId="329"/>
            <ac:spMk id="3" creationId="{2F4C2F8E-5E50-0841-D0E0-CAD7CF225E6A}"/>
          </ac:spMkLst>
        </pc:spChg>
        <pc:spChg chg="add mod">
          <ac:chgData name="Kriplani, Mahima Ashok" userId="S::mkriplan@purdue.edu::b47d6ceb-5b3d-4921-84d1-c5844b12f26a" providerId="AD" clId="Web-{D0B7B2F7-0BBA-4955-A60A-229A97DBE40E}" dt="2022-12-15T19:39:01.282" v="36" actId="20577"/>
          <ac:spMkLst>
            <pc:docMk/>
            <pc:sldMk cId="890460341" sldId="329"/>
            <ac:spMk id="5" creationId="{84B98BDE-3AB3-8910-429B-6C9ACBE620EF}"/>
          </ac:spMkLst>
        </pc:spChg>
      </pc:sldChg>
      <pc:sldChg chg="modSp add replId">
        <pc:chgData name="Kriplani, Mahima Ashok" userId="S::mkriplan@purdue.edu::b47d6ceb-5b3d-4921-84d1-c5844b12f26a" providerId="AD" clId="Web-{D0B7B2F7-0BBA-4955-A60A-229A97DBE40E}" dt="2022-12-15T19:39:12.782" v="48" actId="20577"/>
        <pc:sldMkLst>
          <pc:docMk/>
          <pc:sldMk cId="2457932780" sldId="330"/>
        </pc:sldMkLst>
        <pc:spChg chg="mod">
          <ac:chgData name="Kriplani, Mahima Ashok" userId="S::mkriplan@purdue.edu::b47d6ceb-5b3d-4921-84d1-c5844b12f26a" providerId="AD" clId="Web-{D0B7B2F7-0BBA-4955-A60A-229A97DBE40E}" dt="2022-12-15T19:39:12.782" v="48" actId="20577"/>
          <ac:spMkLst>
            <pc:docMk/>
            <pc:sldMk cId="2457932780" sldId="330"/>
            <ac:spMk id="5" creationId="{84B98BDE-3AB3-8910-429B-6C9ACBE620EF}"/>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lumMod val="50000"/>
                </a:schemeClr>
              </a:solidFill>
            </c:spPr>
            <c:extLst>
              <c:ext xmlns:c16="http://schemas.microsoft.com/office/drawing/2014/chart" uri="{C3380CC4-5D6E-409C-BE32-E72D297353CC}">
                <c16:uniqueId val="{00000001-2452-49DD-8353-6D72C5F9C80D}"/>
              </c:ext>
            </c:extLst>
          </c:dPt>
          <c:dPt>
            <c:idx val="1"/>
            <c:bubble3D val="0"/>
            <c:spPr>
              <a:solidFill>
                <a:srgbClr val="A6A6A6"/>
              </a:solidFill>
            </c:spPr>
            <c:extLst>
              <c:ext xmlns:c16="http://schemas.microsoft.com/office/drawing/2014/chart" uri="{C3380CC4-5D6E-409C-BE32-E72D297353CC}">
                <c16:uniqueId val="{00000003-2452-49DD-8353-6D72C5F9C80D}"/>
              </c:ext>
            </c:extLst>
          </c:dPt>
          <c:dPt>
            <c:idx val="2"/>
            <c:bubble3D val="0"/>
            <c:spPr>
              <a:solidFill>
                <a:schemeClr val="tx2"/>
              </a:solidFill>
            </c:spPr>
            <c:extLst>
              <c:ext xmlns:c16="http://schemas.microsoft.com/office/drawing/2014/chart" uri="{C3380CC4-5D6E-409C-BE32-E72D297353CC}">
                <c16:uniqueId val="{00000005-2452-49DD-8353-6D72C5F9C80D}"/>
              </c:ext>
            </c:extLst>
          </c:dPt>
          <c:dPt>
            <c:idx val="3"/>
            <c:bubble3D val="0"/>
            <c:spPr>
              <a:solidFill>
                <a:schemeClr val="bg1">
                  <a:lumMod val="75000"/>
                </a:schemeClr>
              </a:solidFill>
            </c:spPr>
            <c:extLst>
              <c:ext xmlns:c16="http://schemas.microsoft.com/office/drawing/2014/chart" uri="{C3380CC4-5D6E-409C-BE32-E72D297353CC}">
                <c16:uniqueId val="{00000007-2452-49DD-8353-6D72C5F9C80D}"/>
              </c:ext>
            </c:extLst>
          </c:dPt>
          <c:cat>
            <c:strRef>
              <c:f>Sheet1!$A$2:$A$4</c:f>
              <c:strCache>
                <c:ptCount val="3"/>
                <c:pt idx="0">
                  <c:v>1st Qtr</c:v>
                </c:pt>
                <c:pt idx="1">
                  <c:v>2nd Qtr</c:v>
                </c:pt>
                <c:pt idx="2">
                  <c:v>3rd Qtr</c:v>
                </c:pt>
              </c:strCache>
            </c:strRef>
          </c:cat>
          <c:val>
            <c:numRef>
              <c:f>Sheet1!$B$2:$B$4</c:f>
              <c:numCache>
                <c:formatCode>0%</c:formatCode>
                <c:ptCount val="3"/>
                <c:pt idx="0">
                  <c:v>0.3</c:v>
                </c:pt>
                <c:pt idx="1">
                  <c:v>0.3</c:v>
                </c:pt>
                <c:pt idx="2">
                  <c:v>0.3</c:v>
                </c:pt>
              </c:numCache>
            </c:numRef>
          </c:val>
          <c:extLst>
            <c:ext xmlns:c16="http://schemas.microsoft.com/office/drawing/2014/chart" uri="{C3380CC4-5D6E-409C-BE32-E72D297353CC}">
              <c16:uniqueId val="{00000008-2452-49DD-8353-6D72C5F9C80D}"/>
            </c:ext>
          </c:extLst>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lang="en-US"/>
    </a:p>
  </c:txPr>
  <c:externalData r:id="rId1">
    <c:autoUpdate val="0"/>
  </c:externalData>
</c:chartSpac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ata2.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 Id="rId1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4" Type="http://schemas.openxmlformats.org/officeDocument/2006/relationships/image" Target="../media/image115.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66C245-77E8-4C46-8631-D48E328B20F8}" type="doc">
      <dgm:prSet loTypeId="urn:microsoft.com/office/officeart/2018/5/layout/IconCircleLabelList" loCatId="icon" qsTypeId="urn:microsoft.com/office/officeart/2005/8/quickstyle/simple4" qsCatId="simple" csTypeId="urn:microsoft.com/office/officeart/2018/5/colors/Iconchunking_coloredtext_colorful1" csCatId="colorful" phldr="1"/>
      <dgm:spPr/>
      <dgm:t>
        <a:bodyPr/>
        <a:lstStyle/>
        <a:p>
          <a:endParaRPr lang="en-US"/>
        </a:p>
      </dgm:t>
    </dgm:pt>
    <dgm:pt modelId="{7CB34F39-17C3-418D-8071-0AE1E5E4B318}">
      <dgm:prSet/>
      <dgm:spPr/>
      <dgm:t>
        <a:bodyPr/>
        <a:lstStyle/>
        <a:p>
          <a:pPr>
            <a:lnSpc>
              <a:spcPct val="100000"/>
            </a:lnSpc>
            <a:defRPr cap="all"/>
          </a:pPr>
          <a:r>
            <a:rPr lang="en-US" dirty="0"/>
            <a:t>Executive summary</a:t>
          </a:r>
        </a:p>
      </dgm:t>
    </dgm:pt>
    <dgm:pt modelId="{808D546B-2F8B-4880-B92E-EBC5F3B0DC3D}" type="parTrans" cxnId="{89433818-4308-4D36-8B0F-AD3096B51530}">
      <dgm:prSet/>
      <dgm:spPr/>
      <dgm:t>
        <a:bodyPr/>
        <a:lstStyle/>
        <a:p>
          <a:endParaRPr lang="en-US"/>
        </a:p>
      </dgm:t>
    </dgm:pt>
    <dgm:pt modelId="{091A7AA7-3328-4779-8640-2A6112097A3D}" type="sibTrans" cxnId="{89433818-4308-4D36-8B0F-AD3096B51530}">
      <dgm:prSet/>
      <dgm:spPr/>
      <dgm:t>
        <a:bodyPr/>
        <a:lstStyle/>
        <a:p>
          <a:endParaRPr lang="en-US"/>
        </a:p>
      </dgm:t>
    </dgm:pt>
    <dgm:pt modelId="{CE776450-79F7-44A2-879C-5A61590142CA}">
      <dgm:prSet/>
      <dgm:spPr/>
      <dgm:t>
        <a:bodyPr/>
        <a:lstStyle/>
        <a:p>
          <a:pPr>
            <a:lnSpc>
              <a:spcPct val="100000"/>
            </a:lnSpc>
            <a:defRPr cap="all"/>
          </a:pPr>
          <a:r>
            <a:rPr lang="en-US" dirty="0"/>
            <a:t>DATA SUMMARY &amp; Methodology </a:t>
          </a:r>
        </a:p>
      </dgm:t>
    </dgm:pt>
    <dgm:pt modelId="{2C4E824C-99BD-47FF-8866-7E46D30C556A}" type="parTrans" cxnId="{3338A75E-5AB6-4E1D-9F59-A75DD81F41CB}">
      <dgm:prSet/>
      <dgm:spPr/>
      <dgm:t>
        <a:bodyPr/>
        <a:lstStyle/>
        <a:p>
          <a:endParaRPr lang="en-US"/>
        </a:p>
      </dgm:t>
    </dgm:pt>
    <dgm:pt modelId="{0B6279D2-8960-4502-B227-F7CD2E2DCD83}" type="sibTrans" cxnId="{3338A75E-5AB6-4E1D-9F59-A75DD81F41CB}">
      <dgm:prSet/>
      <dgm:spPr/>
      <dgm:t>
        <a:bodyPr/>
        <a:lstStyle/>
        <a:p>
          <a:endParaRPr lang="en-US"/>
        </a:p>
      </dgm:t>
    </dgm:pt>
    <dgm:pt modelId="{BF694EAB-C65F-4B7F-9AA5-47EE1F6907F0}">
      <dgm:prSet/>
      <dgm:spPr/>
      <dgm:t>
        <a:bodyPr/>
        <a:lstStyle/>
        <a:p>
          <a:pPr>
            <a:lnSpc>
              <a:spcPct val="100000"/>
            </a:lnSpc>
            <a:defRPr cap="all"/>
          </a:pPr>
          <a:r>
            <a:rPr lang="en-US" dirty="0"/>
            <a:t>Business </a:t>
          </a:r>
        </a:p>
        <a:p>
          <a:pPr>
            <a:lnSpc>
              <a:spcPct val="100000"/>
            </a:lnSpc>
            <a:defRPr cap="all"/>
          </a:pPr>
          <a:r>
            <a:rPr lang="en-US" dirty="0"/>
            <a:t>problem</a:t>
          </a:r>
        </a:p>
      </dgm:t>
    </dgm:pt>
    <dgm:pt modelId="{3F36BA50-8378-497A-96D6-30E909361CA7}" type="parTrans" cxnId="{C4A2C236-CD0D-4271-839D-E6E2D8141024}">
      <dgm:prSet/>
      <dgm:spPr/>
      <dgm:t>
        <a:bodyPr/>
        <a:lstStyle/>
        <a:p>
          <a:endParaRPr lang="en-US"/>
        </a:p>
      </dgm:t>
    </dgm:pt>
    <dgm:pt modelId="{251A9B6F-5FE4-4B10-B7B5-D0A44465D07E}" type="sibTrans" cxnId="{C4A2C236-CD0D-4271-839D-E6E2D8141024}">
      <dgm:prSet/>
      <dgm:spPr/>
      <dgm:t>
        <a:bodyPr/>
        <a:lstStyle/>
        <a:p>
          <a:endParaRPr lang="en-US"/>
        </a:p>
      </dgm:t>
    </dgm:pt>
    <dgm:pt modelId="{0ED6214E-AB81-46FA-A91E-399474589688}">
      <dgm:prSet/>
      <dgm:spPr/>
      <dgm:t>
        <a:bodyPr/>
        <a:lstStyle/>
        <a:p>
          <a:pPr>
            <a:lnSpc>
              <a:spcPct val="100000"/>
            </a:lnSpc>
            <a:defRPr cap="all"/>
          </a:pPr>
          <a:r>
            <a:rPr lang="en-US" dirty="0"/>
            <a:t>DESCRIPTIVE ANALYSIS</a:t>
          </a:r>
        </a:p>
      </dgm:t>
    </dgm:pt>
    <dgm:pt modelId="{DCEF05E7-B58A-4221-8A19-C7BF71AB98F2}" type="parTrans" cxnId="{5441B8D5-11EC-44B4-8A59-F3C435D90E48}">
      <dgm:prSet/>
      <dgm:spPr/>
      <dgm:t>
        <a:bodyPr/>
        <a:lstStyle/>
        <a:p>
          <a:endParaRPr lang="en-US"/>
        </a:p>
      </dgm:t>
    </dgm:pt>
    <dgm:pt modelId="{AB4A7687-F17A-488C-8F3E-D2D26CD23E72}" type="sibTrans" cxnId="{5441B8D5-11EC-44B4-8A59-F3C435D90E48}">
      <dgm:prSet/>
      <dgm:spPr/>
      <dgm:t>
        <a:bodyPr/>
        <a:lstStyle/>
        <a:p>
          <a:endParaRPr lang="en-US"/>
        </a:p>
      </dgm:t>
    </dgm:pt>
    <dgm:pt modelId="{A7FBC92C-DA42-4C59-9C06-4F8BB03BC08D}">
      <dgm:prSet/>
      <dgm:spPr/>
      <dgm:t>
        <a:bodyPr/>
        <a:lstStyle/>
        <a:p>
          <a:pPr>
            <a:lnSpc>
              <a:spcPct val="100000"/>
            </a:lnSpc>
            <a:defRPr cap="all"/>
          </a:pPr>
          <a:r>
            <a:rPr lang="en-US" dirty="0"/>
            <a:t>SEGMENTATION &amp; TARGETING</a:t>
          </a:r>
        </a:p>
      </dgm:t>
    </dgm:pt>
    <dgm:pt modelId="{9E8DE7D3-005A-4C9E-9F26-CCEC298160C9}" type="parTrans" cxnId="{03F58EBD-4BEC-4BAE-B1A9-C6159007A3DE}">
      <dgm:prSet/>
      <dgm:spPr/>
      <dgm:t>
        <a:bodyPr/>
        <a:lstStyle/>
        <a:p>
          <a:endParaRPr lang="en-US"/>
        </a:p>
      </dgm:t>
    </dgm:pt>
    <dgm:pt modelId="{FE062586-3EC7-4F71-995D-E1471263CA4B}" type="sibTrans" cxnId="{03F58EBD-4BEC-4BAE-B1A9-C6159007A3DE}">
      <dgm:prSet/>
      <dgm:spPr/>
      <dgm:t>
        <a:bodyPr/>
        <a:lstStyle/>
        <a:p>
          <a:endParaRPr lang="en-US"/>
        </a:p>
      </dgm:t>
    </dgm:pt>
    <dgm:pt modelId="{1D94E693-A7D6-43CE-B08D-04B9C1A2ADCE}">
      <dgm:prSet/>
      <dgm:spPr/>
      <dgm:t>
        <a:bodyPr/>
        <a:lstStyle/>
        <a:p>
          <a:pPr>
            <a:lnSpc>
              <a:spcPct val="100000"/>
            </a:lnSpc>
            <a:defRPr cap="all"/>
          </a:pPr>
          <a:r>
            <a:rPr lang="en-US" dirty="0"/>
            <a:t>Predicting conversions</a:t>
          </a:r>
        </a:p>
      </dgm:t>
    </dgm:pt>
    <dgm:pt modelId="{344829C4-B0B3-42EA-A479-878E694F40DB}" type="parTrans" cxnId="{E9B3EF2F-C6D0-4967-BF81-94975CCFD650}">
      <dgm:prSet/>
      <dgm:spPr/>
      <dgm:t>
        <a:bodyPr/>
        <a:lstStyle/>
        <a:p>
          <a:endParaRPr lang="en-US"/>
        </a:p>
      </dgm:t>
    </dgm:pt>
    <dgm:pt modelId="{4705DB69-1CF8-42E5-9723-56E5827FC8DD}" type="sibTrans" cxnId="{E9B3EF2F-C6D0-4967-BF81-94975CCFD650}">
      <dgm:prSet/>
      <dgm:spPr/>
      <dgm:t>
        <a:bodyPr/>
        <a:lstStyle/>
        <a:p>
          <a:endParaRPr lang="en-US"/>
        </a:p>
      </dgm:t>
    </dgm:pt>
    <dgm:pt modelId="{391AA53B-8922-4E16-9D5D-3FDDFAB6F056}">
      <dgm:prSet/>
      <dgm:spPr/>
      <dgm:t>
        <a:bodyPr/>
        <a:lstStyle/>
        <a:p>
          <a:pPr>
            <a:lnSpc>
              <a:spcPct val="100000"/>
            </a:lnSpc>
            <a:defRPr cap="all"/>
          </a:pPr>
          <a:r>
            <a:rPr lang="en-US" dirty="0">
              <a:solidFill>
                <a:schemeClr val="accent1">
                  <a:lumMod val="50000"/>
                </a:schemeClr>
              </a:solidFill>
            </a:rPr>
            <a:t>CONSCLUSIONS &amp; Recommendations</a:t>
          </a:r>
        </a:p>
      </dgm:t>
    </dgm:pt>
    <dgm:pt modelId="{0CD9BC28-B40B-4B8D-9A47-1F6403392334}" type="parTrans" cxnId="{744BC117-5A4D-47F7-8067-CB4BC2C7C936}">
      <dgm:prSet/>
      <dgm:spPr/>
      <dgm:t>
        <a:bodyPr/>
        <a:lstStyle/>
        <a:p>
          <a:endParaRPr lang="en-US"/>
        </a:p>
      </dgm:t>
    </dgm:pt>
    <dgm:pt modelId="{529E07A9-930A-4999-89FF-0D3677FDC21B}" type="sibTrans" cxnId="{744BC117-5A4D-47F7-8067-CB4BC2C7C936}">
      <dgm:prSet/>
      <dgm:spPr/>
      <dgm:t>
        <a:bodyPr/>
        <a:lstStyle/>
        <a:p>
          <a:endParaRPr lang="en-US"/>
        </a:p>
      </dgm:t>
    </dgm:pt>
    <dgm:pt modelId="{7E567601-6F4B-4661-8C87-52BF16C7F92F}" type="pres">
      <dgm:prSet presAssocID="{5966C245-77E8-4C46-8631-D48E328B20F8}" presName="root" presStyleCnt="0">
        <dgm:presLayoutVars>
          <dgm:dir/>
          <dgm:resizeHandles val="exact"/>
        </dgm:presLayoutVars>
      </dgm:prSet>
      <dgm:spPr/>
    </dgm:pt>
    <dgm:pt modelId="{B3C75D8A-FE20-4977-8C3C-9599028BE9D0}" type="pres">
      <dgm:prSet presAssocID="{7CB34F39-17C3-418D-8071-0AE1E5E4B318}" presName="compNode" presStyleCnt="0"/>
      <dgm:spPr/>
    </dgm:pt>
    <dgm:pt modelId="{46C2011D-9F1C-4E5D-A446-A7F48630EC12}" type="pres">
      <dgm:prSet presAssocID="{7CB34F39-17C3-418D-8071-0AE1E5E4B318}" presName="iconBgRect" presStyleLbl="bgShp" presStyleIdx="0" presStyleCnt="7"/>
      <dgm:spPr/>
    </dgm:pt>
    <dgm:pt modelId="{CD8C6C42-B592-42BA-B0EB-A4923DC16AC1}" type="pres">
      <dgm:prSet presAssocID="{7CB34F39-17C3-418D-8071-0AE1E5E4B31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009E9A64-6E75-44EE-974A-D36E30568879}" type="pres">
      <dgm:prSet presAssocID="{7CB34F39-17C3-418D-8071-0AE1E5E4B318}" presName="spaceRect" presStyleCnt="0"/>
      <dgm:spPr/>
    </dgm:pt>
    <dgm:pt modelId="{A16A35A0-5387-41F7-A8CD-DA637E42D5AA}" type="pres">
      <dgm:prSet presAssocID="{7CB34F39-17C3-418D-8071-0AE1E5E4B318}" presName="textRect" presStyleLbl="revTx" presStyleIdx="0" presStyleCnt="7">
        <dgm:presLayoutVars>
          <dgm:chMax val="1"/>
          <dgm:chPref val="1"/>
        </dgm:presLayoutVars>
      </dgm:prSet>
      <dgm:spPr/>
    </dgm:pt>
    <dgm:pt modelId="{9C6AD246-5490-459B-B0DB-79D452C9688F}" type="pres">
      <dgm:prSet presAssocID="{091A7AA7-3328-4779-8640-2A6112097A3D}" presName="sibTrans" presStyleCnt="0"/>
      <dgm:spPr/>
    </dgm:pt>
    <dgm:pt modelId="{1A343CDF-B3C3-4D64-A4ED-B6534EF6CE65}" type="pres">
      <dgm:prSet presAssocID="{CE776450-79F7-44A2-879C-5A61590142CA}" presName="compNode" presStyleCnt="0"/>
      <dgm:spPr/>
    </dgm:pt>
    <dgm:pt modelId="{0C791ED2-7487-423B-B179-A72C721D0D0C}" type="pres">
      <dgm:prSet presAssocID="{CE776450-79F7-44A2-879C-5A61590142CA}" presName="iconBgRect" presStyleLbl="bgShp" presStyleIdx="1" presStyleCnt="7" custLinFactX="79279" custLinFactNeighborX="100000" custLinFactNeighborY="1802"/>
      <dgm:spPr/>
    </dgm:pt>
    <dgm:pt modelId="{D5A2E40D-86AB-45E0-BB3F-31EEF4105D3F}" type="pres">
      <dgm:prSet presAssocID="{CE776450-79F7-44A2-879C-5A61590142CA}" presName="iconRect" presStyleLbl="node1" presStyleIdx="1" presStyleCnt="7" custLinFactX="112458" custLinFactNeighborX="200000" custLinFactNeighborY="314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atabase with solid fill"/>
        </a:ext>
      </dgm:extLst>
    </dgm:pt>
    <dgm:pt modelId="{32878110-DDFB-43FF-BBF0-86F3EFF62C88}" type="pres">
      <dgm:prSet presAssocID="{CE776450-79F7-44A2-879C-5A61590142CA}" presName="spaceRect" presStyleCnt="0"/>
      <dgm:spPr/>
    </dgm:pt>
    <dgm:pt modelId="{88E2EB99-8422-4FDA-82FA-28016E9D2BEF}" type="pres">
      <dgm:prSet presAssocID="{CE776450-79F7-44A2-879C-5A61590142CA}" presName="textRect" presStyleLbl="revTx" presStyleIdx="1" presStyleCnt="7" custLinFactX="9360" custLinFactNeighborX="100000" custLinFactNeighborY="2748">
        <dgm:presLayoutVars>
          <dgm:chMax val="1"/>
          <dgm:chPref val="1"/>
        </dgm:presLayoutVars>
      </dgm:prSet>
      <dgm:spPr/>
    </dgm:pt>
    <dgm:pt modelId="{8B201C3D-C47A-4D77-B703-A9CA1E37F2E5}" type="pres">
      <dgm:prSet presAssocID="{0B6279D2-8960-4502-B227-F7CD2E2DCD83}" presName="sibTrans" presStyleCnt="0"/>
      <dgm:spPr/>
    </dgm:pt>
    <dgm:pt modelId="{E9109125-2608-42C5-9E6D-94DBA1576A14}" type="pres">
      <dgm:prSet presAssocID="{BF694EAB-C65F-4B7F-9AA5-47EE1F6907F0}" presName="compNode" presStyleCnt="0"/>
      <dgm:spPr/>
    </dgm:pt>
    <dgm:pt modelId="{8E62BAEC-E32B-4708-93E4-F3A1174B1DB4}" type="pres">
      <dgm:prSet presAssocID="{BF694EAB-C65F-4B7F-9AA5-47EE1F6907F0}" presName="iconBgRect" presStyleLbl="bgShp" presStyleIdx="2" presStyleCnt="7" custLinFactX="-100000" custLinFactNeighborX="-103603" custLinFactNeighborY="901"/>
      <dgm:spPr/>
    </dgm:pt>
    <dgm:pt modelId="{F07A30C8-72E3-457A-B66F-CA0786B6F415}" type="pres">
      <dgm:prSet presAssocID="{BF694EAB-C65F-4B7F-9AA5-47EE1F6907F0}" presName="iconRect" presStyleLbl="node1" presStyleIdx="2" presStyleCnt="7" custLinFactX="-154852" custLinFactNeighborX="-200000" custLinFactNeighborY="157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ustomer review with solid fill"/>
        </a:ext>
      </dgm:extLst>
    </dgm:pt>
    <dgm:pt modelId="{D878B0BC-B3B0-44B2-ABA2-FF162A146594}" type="pres">
      <dgm:prSet presAssocID="{BF694EAB-C65F-4B7F-9AA5-47EE1F6907F0}" presName="spaceRect" presStyleCnt="0"/>
      <dgm:spPr/>
    </dgm:pt>
    <dgm:pt modelId="{86B75A77-1036-40B5-B268-A8C3DC4BA55A}" type="pres">
      <dgm:prSet presAssocID="{BF694EAB-C65F-4B7F-9AA5-47EE1F6907F0}" presName="textRect" presStyleLbl="revTx" presStyleIdx="2" presStyleCnt="7" custLinFactX="-24198" custLinFactNeighborX="-100000" custLinFactNeighborY="1374">
        <dgm:presLayoutVars>
          <dgm:chMax val="1"/>
          <dgm:chPref val="1"/>
        </dgm:presLayoutVars>
      </dgm:prSet>
      <dgm:spPr/>
    </dgm:pt>
    <dgm:pt modelId="{7F5ACA70-2F6F-43C2-A45A-9CC0C50A2AC6}" type="pres">
      <dgm:prSet presAssocID="{251A9B6F-5FE4-4B10-B7B5-D0A44465D07E}" presName="sibTrans" presStyleCnt="0"/>
      <dgm:spPr/>
    </dgm:pt>
    <dgm:pt modelId="{23BFF8F9-D573-449F-A0C0-4F7ABF5F6778}" type="pres">
      <dgm:prSet presAssocID="{0ED6214E-AB81-46FA-A91E-399474589688}" presName="compNode" presStyleCnt="0"/>
      <dgm:spPr/>
    </dgm:pt>
    <dgm:pt modelId="{F0479974-1E79-4388-B88C-FAE5270510EF}" type="pres">
      <dgm:prSet presAssocID="{0ED6214E-AB81-46FA-A91E-399474589688}" presName="iconBgRect" presStyleLbl="bgShp" presStyleIdx="3" presStyleCnt="7"/>
      <dgm:spPr/>
    </dgm:pt>
    <dgm:pt modelId="{645B3A24-C661-4DAD-BC28-40DF354704F0}" type="pres">
      <dgm:prSet presAssocID="{0ED6214E-AB81-46FA-A91E-399474589688}"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A78E44A1-5B3A-4D00-9FA3-4F1A84CF0842}" type="pres">
      <dgm:prSet presAssocID="{0ED6214E-AB81-46FA-A91E-399474589688}" presName="spaceRect" presStyleCnt="0"/>
      <dgm:spPr/>
    </dgm:pt>
    <dgm:pt modelId="{48EE8282-C0FC-4E92-A0CE-BB7ADF175BD6}" type="pres">
      <dgm:prSet presAssocID="{0ED6214E-AB81-46FA-A91E-399474589688}" presName="textRect" presStyleLbl="revTx" presStyleIdx="3" presStyleCnt="7">
        <dgm:presLayoutVars>
          <dgm:chMax val="1"/>
          <dgm:chPref val="1"/>
        </dgm:presLayoutVars>
      </dgm:prSet>
      <dgm:spPr/>
    </dgm:pt>
    <dgm:pt modelId="{38067AA1-FE39-4348-91CC-E62F40952844}" type="pres">
      <dgm:prSet presAssocID="{AB4A7687-F17A-488C-8F3E-D2D26CD23E72}" presName="sibTrans" presStyleCnt="0"/>
      <dgm:spPr/>
    </dgm:pt>
    <dgm:pt modelId="{8884EB0B-A8B1-41C4-9D9A-4BF7BA3D8A0C}" type="pres">
      <dgm:prSet presAssocID="{A7FBC92C-DA42-4C59-9C06-4F8BB03BC08D}" presName="compNode" presStyleCnt="0"/>
      <dgm:spPr/>
    </dgm:pt>
    <dgm:pt modelId="{7F948EAB-5611-4CBC-A733-2C8811070462}" type="pres">
      <dgm:prSet presAssocID="{A7FBC92C-DA42-4C59-9C06-4F8BB03BC08D}" presName="iconBgRect" presStyleLbl="bgShp" presStyleIdx="4" presStyleCnt="7"/>
      <dgm:spPr/>
    </dgm:pt>
    <dgm:pt modelId="{0B334CF2-3D43-4DC9-84CB-7B22BE37C937}" type="pres">
      <dgm:prSet presAssocID="{A7FBC92C-DA42-4C59-9C06-4F8BB03BC08D}"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ullseye with solid fill"/>
        </a:ext>
      </dgm:extLst>
    </dgm:pt>
    <dgm:pt modelId="{30337A8E-D49E-44C3-A771-DF4D87B42BC2}" type="pres">
      <dgm:prSet presAssocID="{A7FBC92C-DA42-4C59-9C06-4F8BB03BC08D}" presName="spaceRect" presStyleCnt="0"/>
      <dgm:spPr/>
    </dgm:pt>
    <dgm:pt modelId="{CF65D245-45D4-4650-A445-46D85EAC4C61}" type="pres">
      <dgm:prSet presAssocID="{A7FBC92C-DA42-4C59-9C06-4F8BB03BC08D}" presName="textRect" presStyleLbl="revTx" presStyleIdx="4" presStyleCnt="7">
        <dgm:presLayoutVars>
          <dgm:chMax val="1"/>
          <dgm:chPref val="1"/>
        </dgm:presLayoutVars>
      </dgm:prSet>
      <dgm:spPr/>
    </dgm:pt>
    <dgm:pt modelId="{67851C13-E0A1-4E54-8EEB-14FCE49340DA}" type="pres">
      <dgm:prSet presAssocID="{FE062586-3EC7-4F71-995D-E1471263CA4B}" presName="sibTrans" presStyleCnt="0"/>
      <dgm:spPr/>
    </dgm:pt>
    <dgm:pt modelId="{6066A22A-7124-4B9F-AD93-C9EB64252814}" type="pres">
      <dgm:prSet presAssocID="{1D94E693-A7D6-43CE-B08D-04B9C1A2ADCE}" presName="compNode" presStyleCnt="0"/>
      <dgm:spPr/>
    </dgm:pt>
    <dgm:pt modelId="{04D2C773-7F4B-4E14-ACCF-752BD0E20107}" type="pres">
      <dgm:prSet presAssocID="{1D94E693-A7D6-43CE-B08D-04B9C1A2ADCE}" presName="iconBgRect" presStyleLbl="bgShp" presStyleIdx="5" presStyleCnt="7"/>
      <dgm:spPr/>
    </dgm:pt>
    <dgm:pt modelId="{7D1816BC-58FE-49E0-8B83-F84E02B761D1}" type="pres">
      <dgm:prSet presAssocID="{1D94E693-A7D6-43CE-B08D-04B9C1A2ADC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Statistics with solid fill"/>
        </a:ext>
      </dgm:extLst>
    </dgm:pt>
    <dgm:pt modelId="{AA83E4D3-EC7D-43EA-9F8F-D79FBF353385}" type="pres">
      <dgm:prSet presAssocID="{1D94E693-A7D6-43CE-B08D-04B9C1A2ADCE}" presName="spaceRect" presStyleCnt="0"/>
      <dgm:spPr/>
    </dgm:pt>
    <dgm:pt modelId="{64776FF8-43EC-49A0-8888-DF6F0B3B9743}" type="pres">
      <dgm:prSet presAssocID="{1D94E693-A7D6-43CE-B08D-04B9C1A2ADCE}" presName="textRect" presStyleLbl="revTx" presStyleIdx="5" presStyleCnt="7">
        <dgm:presLayoutVars>
          <dgm:chMax val="1"/>
          <dgm:chPref val="1"/>
        </dgm:presLayoutVars>
      </dgm:prSet>
      <dgm:spPr/>
    </dgm:pt>
    <dgm:pt modelId="{AEAEF266-B898-4E11-A388-8DC8A4A11984}" type="pres">
      <dgm:prSet presAssocID="{4705DB69-1CF8-42E5-9723-56E5827FC8DD}" presName="sibTrans" presStyleCnt="0"/>
      <dgm:spPr/>
    </dgm:pt>
    <dgm:pt modelId="{32DE2CF6-E95F-4992-983C-13913D3F63B4}" type="pres">
      <dgm:prSet presAssocID="{391AA53B-8922-4E16-9D5D-3FDDFAB6F056}" presName="compNode" presStyleCnt="0"/>
      <dgm:spPr/>
    </dgm:pt>
    <dgm:pt modelId="{58B245D8-1014-4E5C-A235-175F33925A7C}" type="pres">
      <dgm:prSet presAssocID="{391AA53B-8922-4E16-9D5D-3FDDFAB6F056}" presName="iconBgRect" presStyleLbl="bgShp" presStyleIdx="6" presStyleCnt="7"/>
      <dgm:spPr>
        <a:solidFill>
          <a:schemeClr val="accent1">
            <a:lumMod val="50000"/>
          </a:schemeClr>
        </a:solidFill>
      </dgm:spPr>
    </dgm:pt>
    <dgm:pt modelId="{13E9F9AD-7CB9-4892-89C9-035482CCB0C4}" type="pres">
      <dgm:prSet presAssocID="{391AA53B-8922-4E16-9D5D-3FDDFAB6F056}"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Head with gears with solid fill"/>
        </a:ext>
      </dgm:extLst>
    </dgm:pt>
    <dgm:pt modelId="{FE60AC11-633C-4B1D-8D1A-0DA93ED0DB24}" type="pres">
      <dgm:prSet presAssocID="{391AA53B-8922-4E16-9D5D-3FDDFAB6F056}" presName="spaceRect" presStyleCnt="0"/>
      <dgm:spPr/>
    </dgm:pt>
    <dgm:pt modelId="{5069020D-0040-4713-BA51-E2FD40B28FDD}" type="pres">
      <dgm:prSet presAssocID="{391AA53B-8922-4E16-9D5D-3FDDFAB6F056}" presName="textRect" presStyleLbl="revTx" presStyleIdx="6" presStyleCnt="7">
        <dgm:presLayoutVars>
          <dgm:chMax val="1"/>
          <dgm:chPref val="1"/>
        </dgm:presLayoutVars>
      </dgm:prSet>
      <dgm:spPr/>
    </dgm:pt>
  </dgm:ptLst>
  <dgm:cxnLst>
    <dgm:cxn modelId="{744BC117-5A4D-47F7-8067-CB4BC2C7C936}" srcId="{5966C245-77E8-4C46-8631-D48E328B20F8}" destId="{391AA53B-8922-4E16-9D5D-3FDDFAB6F056}" srcOrd="6" destOrd="0" parTransId="{0CD9BC28-B40B-4B8D-9A47-1F6403392334}" sibTransId="{529E07A9-930A-4999-89FF-0D3677FDC21B}"/>
    <dgm:cxn modelId="{89433818-4308-4D36-8B0F-AD3096B51530}" srcId="{5966C245-77E8-4C46-8631-D48E328B20F8}" destId="{7CB34F39-17C3-418D-8071-0AE1E5E4B318}" srcOrd="0" destOrd="0" parTransId="{808D546B-2F8B-4880-B92E-EBC5F3B0DC3D}" sibTransId="{091A7AA7-3328-4779-8640-2A6112097A3D}"/>
    <dgm:cxn modelId="{E9B3EF2F-C6D0-4967-BF81-94975CCFD650}" srcId="{5966C245-77E8-4C46-8631-D48E328B20F8}" destId="{1D94E693-A7D6-43CE-B08D-04B9C1A2ADCE}" srcOrd="5" destOrd="0" parTransId="{344829C4-B0B3-42EA-A479-878E694F40DB}" sibTransId="{4705DB69-1CF8-42E5-9723-56E5827FC8DD}"/>
    <dgm:cxn modelId="{66017E30-287F-49ED-846A-B765EA3ABC40}" type="presOf" srcId="{391AA53B-8922-4E16-9D5D-3FDDFAB6F056}" destId="{5069020D-0040-4713-BA51-E2FD40B28FDD}" srcOrd="0" destOrd="0" presId="urn:microsoft.com/office/officeart/2018/5/layout/IconCircleLabelList"/>
    <dgm:cxn modelId="{C4A2C236-CD0D-4271-839D-E6E2D8141024}" srcId="{5966C245-77E8-4C46-8631-D48E328B20F8}" destId="{BF694EAB-C65F-4B7F-9AA5-47EE1F6907F0}" srcOrd="2" destOrd="0" parTransId="{3F36BA50-8378-497A-96D6-30E909361CA7}" sibTransId="{251A9B6F-5FE4-4B10-B7B5-D0A44465D07E}"/>
    <dgm:cxn modelId="{E3D2433E-EFAF-4616-AD31-EA7253C7FFC2}" type="presOf" srcId="{0ED6214E-AB81-46FA-A91E-399474589688}" destId="{48EE8282-C0FC-4E92-A0CE-BB7ADF175BD6}" srcOrd="0" destOrd="0" presId="urn:microsoft.com/office/officeart/2018/5/layout/IconCircleLabelList"/>
    <dgm:cxn modelId="{3338A75E-5AB6-4E1D-9F59-A75DD81F41CB}" srcId="{5966C245-77E8-4C46-8631-D48E328B20F8}" destId="{CE776450-79F7-44A2-879C-5A61590142CA}" srcOrd="1" destOrd="0" parTransId="{2C4E824C-99BD-47FF-8866-7E46D30C556A}" sibTransId="{0B6279D2-8960-4502-B227-F7CD2E2DCD83}"/>
    <dgm:cxn modelId="{7F706960-E9F5-4CB1-96B9-8604368B235B}" type="presOf" srcId="{BF694EAB-C65F-4B7F-9AA5-47EE1F6907F0}" destId="{86B75A77-1036-40B5-B268-A8C3DC4BA55A}" srcOrd="0" destOrd="0" presId="urn:microsoft.com/office/officeart/2018/5/layout/IconCircleLabelList"/>
    <dgm:cxn modelId="{28C74997-2B04-4AA1-A8DE-564D2B802D2B}" type="presOf" srcId="{CE776450-79F7-44A2-879C-5A61590142CA}" destId="{88E2EB99-8422-4FDA-82FA-28016E9D2BEF}" srcOrd="0" destOrd="0" presId="urn:microsoft.com/office/officeart/2018/5/layout/IconCircleLabelList"/>
    <dgm:cxn modelId="{03F58EBD-4BEC-4BAE-B1A9-C6159007A3DE}" srcId="{5966C245-77E8-4C46-8631-D48E328B20F8}" destId="{A7FBC92C-DA42-4C59-9C06-4F8BB03BC08D}" srcOrd="4" destOrd="0" parTransId="{9E8DE7D3-005A-4C9E-9F26-CCEC298160C9}" sibTransId="{FE062586-3EC7-4F71-995D-E1471263CA4B}"/>
    <dgm:cxn modelId="{3CE04FC7-86EC-4FE1-A92B-F579FB62A515}" type="presOf" srcId="{5966C245-77E8-4C46-8631-D48E328B20F8}" destId="{7E567601-6F4B-4661-8C87-52BF16C7F92F}" srcOrd="0" destOrd="0" presId="urn:microsoft.com/office/officeart/2018/5/layout/IconCircleLabelList"/>
    <dgm:cxn modelId="{CD1DE8CC-678D-4DEC-BB44-5FDD71F4CCB1}" type="presOf" srcId="{7CB34F39-17C3-418D-8071-0AE1E5E4B318}" destId="{A16A35A0-5387-41F7-A8CD-DA637E42D5AA}" srcOrd="0" destOrd="0" presId="urn:microsoft.com/office/officeart/2018/5/layout/IconCircleLabelList"/>
    <dgm:cxn modelId="{5441B8D5-11EC-44B4-8A59-F3C435D90E48}" srcId="{5966C245-77E8-4C46-8631-D48E328B20F8}" destId="{0ED6214E-AB81-46FA-A91E-399474589688}" srcOrd="3" destOrd="0" parTransId="{DCEF05E7-B58A-4221-8A19-C7BF71AB98F2}" sibTransId="{AB4A7687-F17A-488C-8F3E-D2D26CD23E72}"/>
    <dgm:cxn modelId="{764CF2E9-B991-49AD-938D-3D39D4491A83}" type="presOf" srcId="{A7FBC92C-DA42-4C59-9C06-4F8BB03BC08D}" destId="{CF65D245-45D4-4650-A445-46D85EAC4C61}" srcOrd="0" destOrd="0" presId="urn:microsoft.com/office/officeart/2018/5/layout/IconCircleLabelList"/>
    <dgm:cxn modelId="{84FA8AFC-CEB9-4A41-91D6-33FB855E7D04}" type="presOf" srcId="{1D94E693-A7D6-43CE-B08D-04B9C1A2ADCE}" destId="{64776FF8-43EC-49A0-8888-DF6F0B3B9743}" srcOrd="0" destOrd="0" presId="urn:microsoft.com/office/officeart/2018/5/layout/IconCircleLabelList"/>
    <dgm:cxn modelId="{861A0980-AD8A-48FA-ACD3-D642C6B0E627}" type="presParOf" srcId="{7E567601-6F4B-4661-8C87-52BF16C7F92F}" destId="{B3C75D8A-FE20-4977-8C3C-9599028BE9D0}" srcOrd="0" destOrd="0" presId="urn:microsoft.com/office/officeart/2018/5/layout/IconCircleLabelList"/>
    <dgm:cxn modelId="{5D595B86-D2DB-4B8C-AA20-84F2B24886E6}" type="presParOf" srcId="{B3C75D8A-FE20-4977-8C3C-9599028BE9D0}" destId="{46C2011D-9F1C-4E5D-A446-A7F48630EC12}" srcOrd="0" destOrd="0" presId="urn:microsoft.com/office/officeart/2018/5/layout/IconCircleLabelList"/>
    <dgm:cxn modelId="{8BDB2EFD-ABB9-4917-BD58-1B413F1BF636}" type="presParOf" srcId="{B3C75D8A-FE20-4977-8C3C-9599028BE9D0}" destId="{CD8C6C42-B592-42BA-B0EB-A4923DC16AC1}" srcOrd="1" destOrd="0" presId="urn:microsoft.com/office/officeart/2018/5/layout/IconCircleLabelList"/>
    <dgm:cxn modelId="{7DEF0128-FA7F-43D9-A79F-22F7406D6CFC}" type="presParOf" srcId="{B3C75D8A-FE20-4977-8C3C-9599028BE9D0}" destId="{009E9A64-6E75-44EE-974A-D36E30568879}" srcOrd="2" destOrd="0" presId="urn:microsoft.com/office/officeart/2018/5/layout/IconCircleLabelList"/>
    <dgm:cxn modelId="{B1662B33-318F-4582-91E7-43A06BDFC670}" type="presParOf" srcId="{B3C75D8A-FE20-4977-8C3C-9599028BE9D0}" destId="{A16A35A0-5387-41F7-A8CD-DA637E42D5AA}" srcOrd="3" destOrd="0" presId="urn:microsoft.com/office/officeart/2018/5/layout/IconCircleLabelList"/>
    <dgm:cxn modelId="{E62F8C8E-6E86-46BD-96E3-4BF344035A67}" type="presParOf" srcId="{7E567601-6F4B-4661-8C87-52BF16C7F92F}" destId="{9C6AD246-5490-459B-B0DB-79D452C9688F}" srcOrd="1" destOrd="0" presId="urn:microsoft.com/office/officeart/2018/5/layout/IconCircleLabelList"/>
    <dgm:cxn modelId="{778881D9-6A95-48ED-BDC2-019236D3E25E}" type="presParOf" srcId="{7E567601-6F4B-4661-8C87-52BF16C7F92F}" destId="{1A343CDF-B3C3-4D64-A4ED-B6534EF6CE65}" srcOrd="2" destOrd="0" presId="urn:microsoft.com/office/officeart/2018/5/layout/IconCircleLabelList"/>
    <dgm:cxn modelId="{0628C44D-7443-4468-9B46-40B77D0EEDE3}" type="presParOf" srcId="{1A343CDF-B3C3-4D64-A4ED-B6534EF6CE65}" destId="{0C791ED2-7487-423B-B179-A72C721D0D0C}" srcOrd="0" destOrd="0" presId="urn:microsoft.com/office/officeart/2018/5/layout/IconCircleLabelList"/>
    <dgm:cxn modelId="{B669650B-A908-477A-867D-D9CEF7EA2244}" type="presParOf" srcId="{1A343CDF-B3C3-4D64-A4ED-B6534EF6CE65}" destId="{D5A2E40D-86AB-45E0-BB3F-31EEF4105D3F}" srcOrd="1" destOrd="0" presId="urn:microsoft.com/office/officeart/2018/5/layout/IconCircleLabelList"/>
    <dgm:cxn modelId="{C5A5F32C-0A51-4D07-9974-BFBB37B33AD9}" type="presParOf" srcId="{1A343CDF-B3C3-4D64-A4ED-B6534EF6CE65}" destId="{32878110-DDFB-43FF-BBF0-86F3EFF62C88}" srcOrd="2" destOrd="0" presId="urn:microsoft.com/office/officeart/2018/5/layout/IconCircleLabelList"/>
    <dgm:cxn modelId="{57F4E2CF-AB5D-49BA-8144-C7F98BB5C73C}" type="presParOf" srcId="{1A343CDF-B3C3-4D64-A4ED-B6534EF6CE65}" destId="{88E2EB99-8422-4FDA-82FA-28016E9D2BEF}" srcOrd="3" destOrd="0" presId="urn:microsoft.com/office/officeart/2018/5/layout/IconCircleLabelList"/>
    <dgm:cxn modelId="{AE88250D-8BAE-43A4-9966-A58261F02AEA}" type="presParOf" srcId="{7E567601-6F4B-4661-8C87-52BF16C7F92F}" destId="{8B201C3D-C47A-4D77-B703-A9CA1E37F2E5}" srcOrd="3" destOrd="0" presId="urn:microsoft.com/office/officeart/2018/5/layout/IconCircleLabelList"/>
    <dgm:cxn modelId="{D7073018-4C6B-4982-8251-6945EFB75BFC}" type="presParOf" srcId="{7E567601-6F4B-4661-8C87-52BF16C7F92F}" destId="{E9109125-2608-42C5-9E6D-94DBA1576A14}" srcOrd="4" destOrd="0" presId="urn:microsoft.com/office/officeart/2018/5/layout/IconCircleLabelList"/>
    <dgm:cxn modelId="{6B211C3A-E904-4115-AC9D-B35635E41707}" type="presParOf" srcId="{E9109125-2608-42C5-9E6D-94DBA1576A14}" destId="{8E62BAEC-E32B-4708-93E4-F3A1174B1DB4}" srcOrd="0" destOrd="0" presId="urn:microsoft.com/office/officeart/2018/5/layout/IconCircleLabelList"/>
    <dgm:cxn modelId="{418D5035-1388-42FA-B511-C2C360FCE5DF}" type="presParOf" srcId="{E9109125-2608-42C5-9E6D-94DBA1576A14}" destId="{F07A30C8-72E3-457A-B66F-CA0786B6F415}" srcOrd="1" destOrd="0" presId="urn:microsoft.com/office/officeart/2018/5/layout/IconCircleLabelList"/>
    <dgm:cxn modelId="{7D564EFB-17BD-45AD-9D2D-670F538A7576}" type="presParOf" srcId="{E9109125-2608-42C5-9E6D-94DBA1576A14}" destId="{D878B0BC-B3B0-44B2-ABA2-FF162A146594}" srcOrd="2" destOrd="0" presId="urn:microsoft.com/office/officeart/2018/5/layout/IconCircleLabelList"/>
    <dgm:cxn modelId="{0100D6AF-7254-4347-89A1-0559101B6F9E}" type="presParOf" srcId="{E9109125-2608-42C5-9E6D-94DBA1576A14}" destId="{86B75A77-1036-40B5-B268-A8C3DC4BA55A}" srcOrd="3" destOrd="0" presId="urn:microsoft.com/office/officeart/2018/5/layout/IconCircleLabelList"/>
    <dgm:cxn modelId="{83CE7836-E5B0-4DAE-BBB5-3DCC603F9428}" type="presParOf" srcId="{7E567601-6F4B-4661-8C87-52BF16C7F92F}" destId="{7F5ACA70-2F6F-43C2-A45A-9CC0C50A2AC6}" srcOrd="5" destOrd="0" presId="urn:microsoft.com/office/officeart/2018/5/layout/IconCircleLabelList"/>
    <dgm:cxn modelId="{72AB2F4E-938A-4D4B-BE00-E0CF8FD1F459}" type="presParOf" srcId="{7E567601-6F4B-4661-8C87-52BF16C7F92F}" destId="{23BFF8F9-D573-449F-A0C0-4F7ABF5F6778}" srcOrd="6" destOrd="0" presId="urn:microsoft.com/office/officeart/2018/5/layout/IconCircleLabelList"/>
    <dgm:cxn modelId="{0400791B-F232-4A95-A6E2-F4230CE4BB99}" type="presParOf" srcId="{23BFF8F9-D573-449F-A0C0-4F7ABF5F6778}" destId="{F0479974-1E79-4388-B88C-FAE5270510EF}" srcOrd="0" destOrd="0" presId="urn:microsoft.com/office/officeart/2018/5/layout/IconCircleLabelList"/>
    <dgm:cxn modelId="{25D86DF1-E7F9-44FB-A3D3-A167F1BCD9B1}" type="presParOf" srcId="{23BFF8F9-D573-449F-A0C0-4F7ABF5F6778}" destId="{645B3A24-C661-4DAD-BC28-40DF354704F0}" srcOrd="1" destOrd="0" presId="urn:microsoft.com/office/officeart/2018/5/layout/IconCircleLabelList"/>
    <dgm:cxn modelId="{FA93733A-A4E3-477E-ABCC-BAD12510E9F6}" type="presParOf" srcId="{23BFF8F9-D573-449F-A0C0-4F7ABF5F6778}" destId="{A78E44A1-5B3A-4D00-9FA3-4F1A84CF0842}" srcOrd="2" destOrd="0" presId="urn:microsoft.com/office/officeart/2018/5/layout/IconCircleLabelList"/>
    <dgm:cxn modelId="{AC8197B3-09E4-4BF4-956A-41FB778BC413}" type="presParOf" srcId="{23BFF8F9-D573-449F-A0C0-4F7ABF5F6778}" destId="{48EE8282-C0FC-4E92-A0CE-BB7ADF175BD6}" srcOrd="3" destOrd="0" presId="urn:microsoft.com/office/officeart/2018/5/layout/IconCircleLabelList"/>
    <dgm:cxn modelId="{423C4BC2-6918-4D9B-94F0-3B45C1FA4A43}" type="presParOf" srcId="{7E567601-6F4B-4661-8C87-52BF16C7F92F}" destId="{38067AA1-FE39-4348-91CC-E62F40952844}" srcOrd="7" destOrd="0" presId="urn:microsoft.com/office/officeart/2018/5/layout/IconCircleLabelList"/>
    <dgm:cxn modelId="{12DCF206-7716-4498-B1CD-1C0980F08DBC}" type="presParOf" srcId="{7E567601-6F4B-4661-8C87-52BF16C7F92F}" destId="{8884EB0B-A8B1-41C4-9D9A-4BF7BA3D8A0C}" srcOrd="8" destOrd="0" presId="urn:microsoft.com/office/officeart/2018/5/layout/IconCircleLabelList"/>
    <dgm:cxn modelId="{33365153-F899-47A5-B6BF-EEEB8FA75E7F}" type="presParOf" srcId="{8884EB0B-A8B1-41C4-9D9A-4BF7BA3D8A0C}" destId="{7F948EAB-5611-4CBC-A733-2C8811070462}" srcOrd="0" destOrd="0" presId="urn:microsoft.com/office/officeart/2018/5/layout/IconCircleLabelList"/>
    <dgm:cxn modelId="{CE91A8F8-9B65-4CA1-8B9F-FDD1FA94CE5F}" type="presParOf" srcId="{8884EB0B-A8B1-41C4-9D9A-4BF7BA3D8A0C}" destId="{0B334CF2-3D43-4DC9-84CB-7B22BE37C937}" srcOrd="1" destOrd="0" presId="urn:microsoft.com/office/officeart/2018/5/layout/IconCircleLabelList"/>
    <dgm:cxn modelId="{5F30B6CA-BA2D-493A-BE5C-7F928783B04F}" type="presParOf" srcId="{8884EB0B-A8B1-41C4-9D9A-4BF7BA3D8A0C}" destId="{30337A8E-D49E-44C3-A771-DF4D87B42BC2}" srcOrd="2" destOrd="0" presId="urn:microsoft.com/office/officeart/2018/5/layout/IconCircleLabelList"/>
    <dgm:cxn modelId="{218E3594-95B7-4C2F-AD09-184EF07C1A3D}" type="presParOf" srcId="{8884EB0B-A8B1-41C4-9D9A-4BF7BA3D8A0C}" destId="{CF65D245-45D4-4650-A445-46D85EAC4C61}" srcOrd="3" destOrd="0" presId="urn:microsoft.com/office/officeart/2018/5/layout/IconCircleLabelList"/>
    <dgm:cxn modelId="{657DA514-3422-4D58-867D-DC784272F535}" type="presParOf" srcId="{7E567601-6F4B-4661-8C87-52BF16C7F92F}" destId="{67851C13-E0A1-4E54-8EEB-14FCE49340DA}" srcOrd="9" destOrd="0" presId="urn:microsoft.com/office/officeart/2018/5/layout/IconCircleLabelList"/>
    <dgm:cxn modelId="{89E41597-12CD-4834-9D97-0B6A22405502}" type="presParOf" srcId="{7E567601-6F4B-4661-8C87-52BF16C7F92F}" destId="{6066A22A-7124-4B9F-AD93-C9EB64252814}" srcOrd="10" destOrd="0" presId="urn:microsoft.com/office/officeart/2018/5/layout/IconCircleLabelList"/>
    <dgm:cxn modelId="{152F7F19-0BFF-42BB-8874-6B00F5C4CAC9}" type="presParOf" srcId="{6066A22A-7124-4B9F-AD93-C9EB64252814}" destId="{04D2C773-7F4B-4E14-ACCF-752BD0E20107}" srcOrd="0" destOrd="0" presId="urn:microsoft.com/office/officeart/2018/5/layout/IconCircleLabelList"/>
    <dgm:cxn modelId="{D4F2166D-B8EA-4883-B24C-B7BE0BB721AF}" type="presParOf" srcId="{6066A22A-7124-4B9F-AD93-C9EB64252814}" destId="{7D1816BC-58FE-49E0-8B83-F84E02B761D1}" srcOrd="1" destOrd="0" presId="urn:microsoft.com/office/officeart/2018/5/layout/IconCircleLabelList"/>
    <dgm:cxn modelId="{5738450C-7C7D-4495-BC87-77E60F42FED0}" type="presParOf" srcId="{6066A22A-7124-4B9F-AD93-C9EB64252814}" destId="{AA83E4D3-EC7D-43EA-9F8F-D79FBF353385}" srcOrd="2" destOrd="0" presId="urn:microsoft.com/office/officeart/2018/5/layout/IconCircleLabelList"/>
    <dgm:cxn modelId="{B949D75C-62F5-4394-927E-9A39071FA3D5}" type="presParOf" srcId="{6066A22A-7124-4B9F-AD93-C9EB64252814}" destId="{64776FF8-43EC-49A0-8888-DF6F0B3B9743}" srcOrd="3" destOrd="0" presId="urn:microsoft.com/office/officeart/2018/5/layout/IconCircleLabelList"/>
    <dgm:cxn modelId="{3BF2D5C3-9F45-4458-BF96-5CA58E7F33DE}" type="presParOf" srcId="{7E567601-6F4B-4661-8C87-52BF16C7F92F}" destId="{AEAEF266-B898-4E11-A388-8DC8A4A11984}" srcOrd="11" destOrd="0" presId="urn:microsoft.com/office/officeart/2018/5/layout/IconCircleLabelList"/>
    <dgm:cxn modelId="{1D5910D1-EBFD-4B1F-A70C-0A34AFF61946}" type="presParOf" srcId="{7E567601-6F4B-4661-8C87-52BF16C7F92F}" destId="{32DE2CF6-E95F-4992-983C-13913D3F63B4}" srcOrd="12" destOrd="0" presId="urn:microsoft.com/office/officeart/2018/5/layout/IconCircleLabelList"/>
    <dgm:cxn modelId="{500E2BC7-C0D7-4EEE-A9D6-4AB17CC55EE0}" type="presParOf" srcId="{32DE2CF6-E95F-4992-983C-13913D3F63B4}" destId="{58B245D8-1014-4E5C-A235-175F33925A7C}" srcOrd="0" destOrd="0" presId="urn:microsoft.com/office/officeart/2018/5/layout/IconCircleLabelList"/>
    <dgm:cxn modelId="{EC2229F4-959A-4EBC-9E28-C37B539A1164}" type="presParOf" srcId="{32DE2CF6-E95F-4992-983C-13913D3F63B4}" destId="{13E9F9AD-7CB9-4892-89C9-035482CCB0C4}" srcOrd="1" destOrd="0" presId="urn:microsoft.com/office/officeart/2018/5/layout/IconCircleLabelList"/>
    <dgm:cxn modelId="{B9ED57A3-9828-4881-9E45-1D7DFD53638F}" type="presParOf" srcId="{32DE2CF6-E95F-4992-983C-13913D3F63B4}" destId="{FE60AC11-633C-4B1D-8D1A-0DA93ED0DB24}" srcOrd="2" destOrd="0" presId="urn:microsoft.com/office/officeart/2018/5/layout/IconCircleLabelList"/>
    <dgm:cxn modelId="{FA867FCC-5C5E-483A-A931-42EBD97899F2}" type="presParOf" srcId="{32DE2CF6-E95F-4992-983C-13913D3F63B4}" destId="{5069020D-0040-4713-BA51-E2FD40B28FD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5EBB65-57B3-43A6-8467-60F2A9E2A47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B684E45-B2B0-4D84-9652-6893212FC257}">
      <dgm:prSet custT="1"/>
      <dgm:spPr/>
      <dgm:t>
        <a:bodyPr/>
        <a:lstStyle/>
        <a:p>
          <a:pPr>
            <a:lnSpc>
              <a:spcPct val="100000"/>
            </a:lnSpc>
          </a:pPr>
          <a:endParaRPr lang="en-US" sz="1400" dirty="0"/>
        </a:p>
      </dgm:t>
    </dgm:pt>
    <dgm:pt modelId="{1B410D1C-BC36-4DB6-9A82-91F67C01A10D}" type="parTrans" cxnId="{57119A1D-146C-4F57-A88A-5F6415D86621}">
      <dgm:prSet/>
      <dgm:spPr/>
      <dgm:t>
        <a:bodyPr/>
        <a:lstStyle/>
        <a:p>
          <a:endParaRPr lang="en-US"/>
        </a:p>
      </dgm:t>
    </dgm:pt>
    <dgm:pt modelId="{C5A5D25D-9D3D-432E-ADE4-8F2A5A39A440}" type="sibTrans" cxnId="{57119A1D-146C-4F57-A88A-5F6415D86621}">
      <dgm:prSet/>
      <dgm:spPr/>
      <dgm:t>
        <a:bodyPr/>
        <a:lstStyle/>
        <a:p>
          <a:endParaRPr lang="en-US"/>
        </a:p>
      </dgm:t>
    </dgm:pt>
    <dgm:pt modelId="{FA5E1058-5069-4728-859B-4CF36A7AC44E}">
      <dgm:prSet custT="1"/>
      <dgm:spPr/>
      <dgm:t>
        <a:bodyPr/>
        <a:lstStyle/>
        <a:p>
          <a:pPr>
            <a:lnSpc>
              <a:spcPct val="100000"/>
            </a:lnSpc>
          </a:pPr>
          <a:endParaRPr lang="en-US" sz="1400" dirty="0"/>
        </a:p>
      </dgm:t>
    </dgm:pt>
    <dgm:pt modelId="{6BEF19B2-8072-49FD-8B4F-3E8867309187}" type="parTrans" cxnId="{57998FC0-024E-434D-9168-E91D9AF2A373}">
      <dgm:prSet/>
      <dgm:spPr/>
      <dgm:t>
        <a:bodyPr/>
        <a:lstStyle/>
        <a:p>
          <a:endParaRPr lang="en-US"/>
        </a:p>
      </dgm:t>
    </dgm:pt>
    <dgm:pt modelId="{CE248A95-2BE7-4C71-A939-CD443DDB0615}" type="sibTrans" cxnId="{57998FC0-024E-434D-9168-E91D9AF2A373}">
      <dgm:prSet/>
      <dgm:spPr/>
      <dgm:t>
        <a:bodyPr/>
        <a:lstStyle/>
        <a:p>
          <a:endParaRPr lang="en-US"/>
        </a:p>
      </dgm:t>
    </dgm:pt>
    <dgm:pt modelId="{46500113-95AF-4E03-9868-3EBA6B12F622}">
      <dgm:prSet custT="1"/>
      <dgm:spPr/>
      <dgm:t>
        <a:bodyPr/>
        <a:lstStyle/>
        <a:p>
          <a:pPr>
            <a:lnSpc>
              <a:spcPct val="100000"/>
            </a:lnSpc>
          </a:pPr>
          <a:endParaRPr lang="en-US" sz="1400" dirty="0"/>
        </a:p>
      </dgm:t>
    </dgm:pt>
    <dgm:pt modelId="{DACF552E-874D-4822-8399-BDA460374AC5}" type="parTrans" cxnId="{07181A90-8190-439F-A007-E949D709B9D7}">
      <dgm:prSet/>
      <dgm:spPr/>
      <dgm:t>
        <a:bodyPr/>
        <a:lstStyle/>
        <a:p>
          <a:endParaRPr lang="en-US"/>
        </a:p>
      </dgm:t>
    </dgm:pt>
    <dgm:pt modelId="{1E8EBEC7-DD33-479F-95EE-84206051B3CE}" type="sibTrans" cxnId="{07181A90-8190-439F-A007-E949D709B9D7}">
      <dgm:prSet/>
      <dgm:spPr/>
      <dgm:t>
        <a:bodyPr/>
        <a:lstStyle/>
        <a:p>
          <a:endParaRPr lang="en-US"/>
        </a:p>
      </dgm:t>
    </dgm:pt>
    <dgm:pt modelId="{7F7290A9-91E6-4850-9C2A-ADDDABD514E9}">
      <dgm:prSet custT="1"/>
      <dgm:spPr/>
      <dgm:t>
        <a:bodyPr/>
        <a:lstStyle/>
        <a:p>
          <a:pPr>
            <a:lnSpc>
              <a:spcPct val="100000"/>
            </a:lnSpc>
          </a:pPr>
          <a:endParaRPr lang="en-US" sz="1400" dirty="0"/>
        </a:p>
      </dgm:t>
    </dgm:pt>
    <dgm:pt modelId="{FCFE5470-2DC1-4778-90F8-E320198C0F9E}" type="parTrans" cxnId="{35661670-0994-478F-96BB-15712E5366E0}">
      <dgm:prSet/>
      <dgm:spPr/>
      <dgm:t>
        <a:bodyPr/>
        <a:lstStyle/>
        <a:p>
          <a:endParaRPr lang="en-US"/>
        </a:p>
      </dgm:t>
    </dgm:pt>
    <dgm:pt modelId="{664AAFA7-2EBA-47CE-BDEF-CE505C2EFFD4}" type="sibTrans" cxnId="{35661670-0994-478F-96BB-15712E5366E0}">
      <dgm:prSet/>
      <dgm:spPr/>
      <dgm:t>
        <a:bodyPr/>
        <a:lstStyle/>
        <a:p>
          <a:endParaRPr lang="en-US"/>
        </a:p>
      </dgm:t>
    </dgm:pt>
    <dgm:pt modelId="{297DB4D6-4F90-415B-B086-6FB710BFC485}" type="pres">
      <dgm:prSet presAssocID="{035EBB65-57B3-43A6-8467-60F2A9E2A473}" presName="root" presStyleCnt="0">
        <dgm:presLayoutVars>
          <dgm:dir/>
          <dgm:resizeHandles val="exact"/>
        </dgm:presLayoutVars>
      </dgm:prSet>
      <dgm:spPr/>
    </dgm:pt>
    <dgm:pt modelId="{DE08DC34-A65E-4ED0-BECC-26B9F9027326}" type="pres">
      <dgm:prSet presAssocID="{FB684E45-B2B0-4D84-9652-6893212FC257}" presName="compNode" presStyleCnt="0"/>
      <dgm:spPr/>
    </dgm:pt>
    <dgm:pt modelId="{5745EFF4-B46A-45A5-AD76-EA4CC7AF8E05}" type="pres">
      <dgm:prSet presAssocID="{FB684E45-B2B0-4D84-9652-6893212FC257}" presName="iconRect" presStyleLbl="node1" presStyleIdx="0" presStyleCnt="4" custLinFactNeighborX="611" custLinFactNeighborY="-2564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ag"/>
        </a:ext>
      </dgm:extLst>
    </dgm:pt>
    <dgm:pt modelId="{0AFE12B0-B468-4B4A-9D3D-6741045A557B}" type="pres">
      <dgm:prSet presAssocID="{FB684E45-B2B0-4D84-9652-6893212FC257}" presName="spaceRect" presStyleCnt="0"/>
      <dgm:spPr/>
    </dgm:pt>
    <dgm:pt modelId="{1ECA1FC0-1EC2-44CA-A1B6-40A2CF77A080}" type="pres">
      <dgm:prSet presAssocID="{FB684E45-B2B0-4D84-9652-6893212FC257}" presName="textRect" presStyleLbl="revTx" presStyleIdx="0" presStyleCnt="4">
        <dgm:presLayoutVars>
          <dgm:chMax val="1"/>
          <dgm:chPref val="1"/>
        </dgm:presLayoutVars>
      </dgm:prSet>
      <dgm:spPr/>
    </dgm:pt>
    <dgm:pt modelId="{A1F65DC4-8BB4-4AD0-ABB6-534E5B3A52D0}" type="pres">
      <dgm:prSet presAssocID="{C5A5D25D-9D3D-432E-ADE4-8F2A5A39A440}" presName="sibTrans" presStyleCnt="0"/>
      <dgm:spPr/>
    </dgm:pt>
    <dgm:pt modelId="{58EAB82E-76FC-43F0-9626-5C7B8CED012E}" type="pres">
      <dgm:prSet presAssocID="{FA5E1058-5069-4728-859B-4CF36A7AC44E}" presName="compNode" presStyleCnt="0"/>
      <dgm:spPr/>
    </dgm:pt>
    <dgm:pt modelId="{2706E523-1D58-4935-8EAC-E9ED045145AA}" type="pres">
      <dgm:prSet presAssocID="{FA5E1058-5069-4728-859B-4CF36A7AC44E}" presName="iconRect" presStyleLbl="node1" presStyleIdx="1" presStyleCnt="4" custLinFactNeighborX="6717" custLinFactNeighborY="-1907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ntract"/>
        </a:ext>
      </dgm:extLst>
    </dgm:pt>
    <dgm:pt modelId="{D903119D-C7CA-40E7-94D7-D352351F3D26}" type="pres">
      <dgm:prSet presAssocID="{FA5E1058-5069-4728-859B-4CF36A7AC44E}" presName="spaceRect" presStyleCnt="0"/>
      <dgm:spPr/>
    </dgm:pt>
    <dgm:pt modelId="{D32E3F3A-7F16-4C31-861D-9C2B76E6EAEB}" type="pres">
      <dgm:prSet presAssocID="{FA5E1058-5069-4728-859B-4CF36A7AC44E}" presName="textRect" presStyleLbl="revTx" presStyleIdx="1" presStyleCnt="4">
        <dgm:presLayoutVars>
          <dgm:chMax val="1"/>
          <dgm:chPref val="1"/>
        </dgm:presLayoutVars>
      </dgm:prSet>
      <dgm:spPr/>
    </dgm:pt>
    <dgm:pt modelId="{CEACFA85-D369-45EF-AE66-D67184E52263}" type="pres">
      <dgm:prSet presAssocID="{CE248A95-2BE7-4C71-A939-CD443DDB0615}" presName="sibTrans" presStyleCnt="0"/>
      <dgm:spPr/>
    </dgm:pt>
    <dgm:pt modelId="{9CD5F352-2765-4946-9148-DA0E53A2E209}" type="pres">
      <dgm:prSet presAssocID="{46500113-95AF-4E03-9868-3EBA6B12F622}" presName="compNode" presStyleCnt="0"/>
      <dgm:spPr/>
    </dgm:pt>
    <dgm:pt modelId="{FD30D90A-1B6F-43F5-9F8C-22322DF9EDA9}" type="pres">
      <dgm:prSet presAssocID="{46500113-95AF-4E03-9868-3EBA6B12F622}" presName="iconRect" presStyleLbl="node1" presStyleIdx="2" presStyleCnt="4" custLinFactNeighborX="51" custLinFactNeighborY="-1954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CCC399C7-2B0A-4281-95B6-54F3EA0CF245}" type="pres">
      <dgm:prSet presAssocID="{46500113-95AF-4E03-9868-3EBA6B12F622}" presName="spaceRect" presStyleCnt="0"/>
      <dgm:spPr/>
    </dgm:pt>
    <dgm:pt modelId="{AC50E106-B70E-4901-AE0C-AB5F87530951}" type="pres">
      <dgm:prSet presAssocID="{46500113-95AF-4E03-9868-3EBA6B12F622}" presName="textRect" presStyleLbl="revTx" presStyleIdx="2" presStyleCnt="4">
        <dgm:presLayoutVars>
          <dgm:chMax val="1"/>
          <dgm:chPref val="1"/>
        </dgm:presLayoutVars>
      </dgm:prSet>
      <dgm:spPr/>
    </dgm:pt>
    <dgm:pt modelId="{3C16C87A-07F2-460A-9D00-E383DF834764}" type="pres">
      <dgm:prSet presAssocID="{1E8EBEC7-DD33-479F-95EE-84206051B3CE}" presName="sibTrans" presStyleCnt="0"/>
      <dgm:spPr/>
    </dgm:pt>
    <dgm:pt modelId="{E7D63BF1-26B5-4A17-B40F-CA0819C6B834}" type="pres">
      <dgm:prSet presAssocID="{7F7290A9-91E6-4850-9C2A-ADDDABD514E9}" presName="compNode" presStyleCnt="0"/>
      <dgm:spPr/>
    </dgm:pt>
    <dgm:pt modelId="{C6F921E7-48FC-4AD2-B15D-EAE42B3BF65F}" type="pres">
      <dgm:prSet presAssocID="{7F7290A9-91E6-4850-9C2A-ADDDABD514E9}" presName="iconRect" presStyleLbl="node1" presStyleIdx="3" presStyleCnt="4" custLinFactNeighborY="-1343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oney"/>
        </a:ext>
      </dgm:extLst>
    </dgm:pt>
    <dgm:pt modelId="{935B799F-A964-429F-905B-D53027E1038D}" type="pres">
      <dgm:prSet presAssocID="{7F7290A9-91E6-4850-9C2A-ADDDABD514E9}" presName="spaceRect" presStyleCnt="0"/>
      <dgm:spPr/>
    </dgm:pt>
    <dgm:pt modelId="{0BB2D745-EC46-4894-8D90-2C72D9E006AA}" type="pres">
      <dgm:prSet presAssocID="{7F7290A9-91E6-4850-9C2A-ADDDABD514E9}" presName="textRect" presStyleLbl="revTx" presStyleIdx="3" presStyleCnt="4">
        <dgm:presLayoutVars>
          <dgm:chMax val="1"/>
          <dgm:chPref val="1"/>
        </dgm:presLayoutVars>
      </dgm:prSet>
      <dgm:spPr/>
    </dgm:pt>
  </dgm:ptLst>
  <dgm:cxnLst>
    <dgm:cxn modelId="{7A444B0E-2D9B-4A4E-9BFD-804A6F45B3FB}" type="presOf" srcId="{035EBB65-57B3-43A6-8467-60F2A9E2A473}" destId="{297DB4D6-4F90-415B-B086-6FB710BFC485}" srcOrd="0" destOrd="0" presId="urn:microsoft.com/office/officeart/2018/2/layout/IconLabelList"/>
    <dgm:cxn modelId="{57119A1D-146C-4F57-A88A-5F6415D86621}" srcId="{035EBB65-57B3-43A6-8467-60F2A9E2A473}" destId="{FB684E45-B2B0-4D84-9652-6893212FC257}" srcOrd="0" destOrd="0" parTransId="{1B410D1C-BC36-4DB6-9A82-91F67C01A10D}" sibTransId="{C5A5D25D-9D3D-432E-ADE4-8F2A5A39A440}"/>
    <dgm:cxn modelId="{06FA0F23-4564-469F-B5C0-C2AB72A6B9DF}" type="presOf" srcId="{7F7290A9-91E6-4850-9C2A-ADDDABD514E9}" destId="{0BB2D745-EC46-4894-8D90-2C72D9E006AA}" srcOrd="0" destOrd="0" presId="urn:microsoft.com/office/officeart/2018/2/layout/IconLabelList"/>
    <dgm:cxn modelId="{DA6A9140-E7AB-44E5-9FE0-59A9401F7349}" type="presOf" srcId="{FB684E45-B2B0-4D84-9652-6893212FC257}" destId="{1ECA1FC0-1EC2-44CA-A1B6-40A2CF77A080}" srcOrd="0" destOrd="0" presId="urn:microsoft.com/office/officeart/2018/2/layout/IconLabelList"/>
    <dgm:cxn modelId="{35661670-0994-478F-96BB-15712E5366E0}" srcId="{035EBB65-57B3-43A6-8467-60F2A9E2A473}" destId="{7F7290A9-91E6-4850-9C2A-ADDDABD514E9}" srcOrd="3" destOrd="0" parTransId="{FCFE5470-2DC1-4778-90F8-E320198C0F9E}" sibTransId="{664AAFA7-2EBA-47CE-BDEF-CE505C2EFFD4}"/>
    <dgm:cxn modelId="{A5000E79-4DF7-498F-A311-3B628FD4F6AC}" type="presOf" srcId="{FA5E1058-5069-4728-859B-4CF36A7AC44E}" destId="{D32E3F3A-7F16-4C31-861D-9C2B76E6EAEB}" srcOrd="0" destOrd="0" presId="urn:microsoft.com/office/officeart/2018/2/layout/IconLabelList"/>
    <dgm:cxn modelId="{6EF3B887-7DE6-4C88-8683-49F1AD54156F}" type="presOf" srcId="{46500113-95AF-4E03-9868-3EBA6B12F622}" destId="{AC50E106-B70E-4901-AE0C-AB5F87530951}" srcOrd="0" destOrd="0" presId="urn:microsoft.com/office/officeart/2018/2/layout/IconLabelList"/>
    <dgm:cxn modelId="{07181A90-8190-439F-A007-E949D709B9D7}" srcId="{035EBB65-57B3-43A6-8467-60F2A9E2A473}" destId="{46500113-95AF-4E03-9868-3EBA6B12F622}" srcOrd="2" destOrd="0" parTransId="{DACF552E-874D-4822-8399-BDA460374AC5}" sibTransId="{1E8EBEC7-DD33-479F-95EE-84206051B3CE}"/>
    <dgm:cxn modelId="{57998FC0-024E-434D-9168-E91D9AF2A373}" srcId="{035EBB65-57B3-43A6-8467-60F2A9E2A473}" destId="{FA5E1058-5069-4728-859B-4CF36A7AC44E}" srcOrd="1" destOrd="0" parTransId="{6BEF19B2-8072-49FD-8B4F-3E8867309187}" sibTransId="{CE248A95-2BE7-4C71-A939-CD443DDB0615}"/>
    <dgm:cxn modelId="{D4C9164C-BA47-4FA7-A250-6B9ABEA34BC8}" type="presParOf" srcId="{297DB4D6-4F90-415B-B086-6FB710BFC485}" destId="{DE08DC34-A65E-4ED0-BECC-26B9F9027326}" srcOrd="0" destOrd="0" presId="urn:microsoft.com/office/officeart/2018/2/layout/IconLabelList"/>
    <dgm:cxn modelId="{AA5FD99D-94A0-4F96-B293-D1A01B9A47BE}" type="presParOf" srcId="{DE08DC34-A65E-4ED0-BECC-26B9F9027326}" destId="{5745EFF4-B46A-45A5-AD76-EA4CC7AF8E05}" srcOrd="0" destOrd="0" presId="urn:microsoft.com/office/officeart/2018/2/layout/IconLabelList"/>
    <dgm:cxn modelId="{16F06F24-CB23-4B14-979C-C3E99B49FDFA}" type="presParOf" srcId="{DE08DC34-A65E-4ED0-BECC-26B9F9027326}" destId="{0AFE12B0-B468-4B4A-9D3D-6741045A557B}" srcOrd="1" destOrd="0" presId="urn:microsoft.com/office/officeart/2018/2/layout/IconLabelList"/>
    <dgm:cxn modelId="{52F9B02F-898A-4465-A4EB-A7E850EA1F09}" type="presParOf" srcId="{DE08DC34-A65E-4ED0-BECC-26B9F9027326}" destId="{1ECA1FC0-1EC2-44CA-A1B6-40A2CF77A080}" srcOrd="2" destOrd="0" presId="urn:microsoft.com/office/officeart/2018/2/layout/IconLabelList"/>
    <dgm:cxn modelId="{F456F882-7BB4-4BAB-BAD8-8470873BB038}" type="presParOf" srcId="{297DB4D6-4F90-415B-B086-6FB710BFC485}" destId="{A1F65DC4-8BB4-4AD0-ABB6-534E5B3A52D0}" srcOrd="1" destOrd="0" presId="urn:microsoft.com/office/officeart/2018/2/layout/IconLabelList"/>
    <dgm:cxn modelId="{8BB526D8-B09F-45DD-84AD-AE4E0476DF61}" type="presParOf" srcId="{297DB4D6-4F90-415B-B086-6FB710BFC485}" destId="{58EAB82E-76FC-43F0-9626-5C7B8CED012E}" srcOrd="2" destOrd="0" presId="urn:microsoft.com/office/officeart/2018/2/layout/IconLabelList"/>
    <dgm:cxn modelId="{04C8BB32-EDAB-414C-AC34-55104A97C513}" type="presParOf" srcId="{58EAB82E-76FC-43F0-9626-5C7B8CED012E}" destId="{2706E523-1D58-4935-8EAC-E9ED045145AA}" srcOrd="0" destOrd="0" presId="urn:microsoft.com/office/officeart/2018/2/layout/IconLabelList"/>
    <dgm:cxn modelId="{2AE2EE34-3698-4CE7-8E1E-FFB0313B8D9C}" type="presParOf" srcId="{58EAB82E-76FC-43F0-9626-5C7B8CED012E}" destId="{D903119D-C7CA-40E7-94D7-D352351F3D26}" srcOrd="1" destOrd="0" presId="urn:microsoft.com/office/officeart/2018/2/layout/IconLabelList"/>
    <dgm:cxn modelId="{4E9C5FCE-6D2D-47B3-9A6E-EED5FBB8B5FC}" type="presParOf" srcId="{58EAB82E-76FC-43F0-9626-5C7B8CED012E}" destId="{D32E3F3A-7F16-4C31-861D-9C2B76E6EAEB}" srcOrd="2" destOrd="0" presId="urn:microsoft.com/office/officeart/2018/2/layout/IconLabelList"/>
    <dgm:cxn modelId="{E1E6E91E-CD5A-4595-8AB4-DF21B6C4DADD}" type="presParOf" srcId="{297DB4D6-4F90-415B-B086-6FB710BFC485}" destId="{CEACFA85-D369-45EF-AE66-D67184E52263}" srcOrd="3" destOrd="0" presId="urn:microsoft.com/office/officeart/2018/2/layout/IconLabelList"/>
    <dgm:cxn modelId="{B77926F8-2EAF-49A8-8D80-E9A729467F41}" type="presParOf" srcId="{297DB4D6-4F90-415B-B086-6FB710BFC485}" destId="{9CD5F352-2765-4946-9148-DA0E53A2E209}" srcOrd="4" destOrd="0" presId="urn:microsoft.com/office/officeart/2018/2/layout/IconLabelList"/>
    <dgm:cxn modelId="{F4F6172B-291B-426C-A7A3-412CA433E116}" type="presParOf" srcId="{9CD5F352-2765-4946-9148-DA0E53A2E209}" destId="{FD30D90A-1B6F-43F5-9F8C-22322DF9EDA9}" srcOrd="0" destOrd="0" presId="urn:microsoft.com/office/officeart/2018/2/layout/IconLabelList"/>
    <dgm:cxn modelId="{F13CBF83-7459-4275-91D6-48573BB77506}" type="presParOf" srcId="{9CD5F352-2765-4946-9148-DA0E53A2E209}" destId="{CCC399C7-2B0A-4281-95B6-54F3EA0CF245}" srcOrd="1" destOrd="0" presId="urn:microsoft.com/office/officeart/2018/2/layout/IconLabelList"/>
    <dgm:cxn modelId="{F21F869D-EA0B-4962-BCF4-ABF6ED7C270B}" type="presParOf" srcId="{9CD5F352-2765-4946-9148-DA0E53A2E209}" destId="{AC50E106-B70E-4901-AE0C-AB5F87530951}" srcOrd="2" destOrd="0" presId="urn:microsoft.com/office/officeart/2018/2/layout/IconLabelList"/>
    <dgm:cxn modelId="{4E8527CE-2B6A-4CFA-BFE2-C5B2EF479180}" type="presParOf" srcId="{297DB4D6-4F90-415B-B086-6FB710BFC485}" destId="{3C16C87A-07F2-460A-9D00-E383DF834764}" srcOrd="5" destOrd="0" presId="urn:microsoft.com/office/officeart/2018/2/layout/IconLabelList"/>
    <dgm:cxn modelId="{84B8B44D-2EFB-4F39-87B4-68BCFEB3DD68}" type="presParOf" srcId="{297DB4D6-4F90-415B-B086-6FB710BFC485}" destId="{E7D63BF1-26B5-4A17-B40F-CA0819C6B834}" srcOrd="6" destOrd="0" presId="urn:microsoft.com/office/officeart/2018/2/layout/IconLabelList"/>
    <dgm:cxn modelId="{E56AD1E9-C8E6-48F0-9494-92A076619AB9}" type="presParOf" srcId="{E7D63BF1-26B5-4A17-B40F-CA0819C6B834}" destId="{C6F921E7-48FC-4AD2-B15D-EAE42B3BF65F}" srcOrd="0" destOrd="0" presId="urn:microsoft.com/office/officeart/2018/2/layout/IconLabelList"/>
    <dgm:cxn modelId="{D7D6FED2-8FC6-402A-8455-2EBD7D51D530}" type="presParOf" srcId="{E7D63BF1-26B5-4A17-B40F-CA0819C6B834}" destId="{935B799F-A964-429F-905B-D53027E1038D}" srcOrd="1" destOrd="0" presId="urn:microsoft.com/office/officeart/2018/2/layout/IconLabelList"/>
    <dgm:cxn modelId="{64243B3A-283A-4DEC-B4E2-6179DAAFAA33}" type="presParOf" srcId="{E7D63BF1-26B5-4A17-B40F-CA0819C6B834}" destId="{0BB2D745-EC46-4894-8D90-2C72D9E006A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2011D-9F1C-4E5D-A446-A7F48630EC12}">
      <dsp:nvSpPr>
        <dsp:cNvPr id="0" name=""/>
        <dsp:cNvSpPr/>
      </dsp:nvSpPr>
      <dsp:spPr>
        <a:xfrm>
          <a:off x="425136" y="865"/>
          <a:ext cx="957533" cy="9575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D8C6C42-B592-42BA-B0EB-A4923DC16AC1}">
      <dsp:nvSpPr>
        <dsp:cNvPr id="0" name=""/>
        <dsp:cNvSpPr/>
      </dsp:nvSpPr>
      <dsp:spPr>
        <a:xfrm>
          <a:off x="629201" y="204929"/>
          <a:ext cx="549404" cy="549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16A35A0-5387-41F7-A8CD-DA637E42D5AA}">
      <dsp:nvSpPr>
        <dsp:cNvPr id="0" name=""/>
        <dsp:cNvSpPr/>
      </dsp:nvSpPr>
      <dsp:spPr>
        <a:xfrm>
          <a:off x="119039" y="1256646"/>
          <a:ext cx="1569726" cy="6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Executive summary</a:t>
          </a:r>
        </a:p>
      </dsp:txBody>
      <dsp:txXfrm>
        <a:off x="119039" y="1256646"/>
        <a:ext cx="1569726" cy="627890"/>
      </dsp:txXfrm>
    </dsp:sp>
    <dsp:sp modelId="{0C791ED2-7487-423B-B179-A72C721D0D0C}">
      <dsp:nvSpPr>
        <dsp:cNvPr id="0" name=""/>
        <dsp:cNvSpPr/>
      </dsp:nvSpPr>
      <dsp:spPr>
        <a:xfrm>
          <a:off x="3986221" y="18120"/>
          <a:ext cx="957533" cy="9575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5A2E40D-86AB-45E0-BB3F-31EEF4105D3F}">
      <dsp:nvSpPr>
        <dsp:cNvPr id="0" name=""/>
        <dsp:cNvSpPr/>
      </dsp:nvSpPr>
      <dsp:spPr>
        <a:xfrm>
          <a:off x="4190287" y="222181"/>
          <a:ext cx="549404" cy="5494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8E2EB99-8422-4FDA-82FA-28016E9D2BEF}">
      <dsp:nvSpPr>
        <dsp:cNvPr id="0" name=""/>
        <dsp:cNvSpPr/>
      </dsp:nvSpPr>
      <dsp:spPr>
        <a:xfrm>
          <a:off x="3680121" y="1273900"/>
          <a:ext cx="1569726" cy="6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DATA SUMMARY &amp; Methodology </a:t>
          </a:r>
        </a:p>
      </dsp:txBody>
      <dsp:txXfrm>
        <a:off x="3680121" y="1273900"/>
        <a:ext cx="1569726" cy="627890"/>
      </dsp:txXfrm>
    </dsp:sp>
    <dsp:sp modelId="{8E62BAEC-E32B-4708-93E4-F3A1174B1DB4}">
      <dsp:nvSpPr>
        <dsp:cNvPr id="0" name=""/>
        <dsp:cNvSpPr/>
      </dsp:nvSpPr>
      <dsp:spPr>
        <a:xfrm>
          <a:off x="2164427" y="9492"/>
          <a:ext cx="957533" cy="9575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F07A30C8-72E3-457A-B66F-CA0786B6F415}">
      <dsp:nvSpPr>
        <dsp:cNvPr id="0" name=""/>
        <dsp:cNvSpPr/>
      </dsp:nvSpPr>
      <dsp:spPr>
        <a:xfrm>
          <a:off x="2368486" y="213555"/>
          <a:ext cx="549404" cy="549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6B75A77-1036-40B5-B268-A8C3DC4BA55A}">
      <dsp:nvSpPr>
        <dsp:cNvPr id="0" name=""/>
        <dsp:cNvSpPr/>
      </dsp:nvSpPr>
      <dsp:spPr>
        <a:xfrm>
          <a:off x="1858328" y="1265273"/>
          <a:ext cx="1569726" cy="6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Business </a:t>
          </a:r>
        </a:p>
        <a:p>
          <a:pPr marL="0" lvl="0" indent="0" algn="ctr" defTabSz="622300">
            <a:lnSpc>
              <a:spcPct val="100000"/>
            </a:lnSpc>
            <a:spcBef>
              <a:spcPct val="0"/>
            </a:spcBef>
            <a:spcAft>
              <a:spcPct val="35000"/>
            </a:spcAft>
            <a:buNone/>
            <a:defRPr cap="all"/>
          </a:pPr>
          <a:r>
            <a:rPr lang="en-US" sz="1400" kern="1200" dirty="0"/>
            <a:t>problem</a:t>
          </a:r>
        </a:p>
      </dsp:txBody>
      <dsp:txXfrm>
        <a:off x="1858328" y="1265273"/>
        <a:ext cx="1569726" cy="627890"/>
      </dsp:txXfrm>
    </dsp:sp>
    <dsp:sp modelId="{F0479974-1E79-4388-B88C-FAE5270510EF}">
      <dsp:nvSpPr>
        <dsp:cNvPr id="0" name=""/>
        <dsp:cNvSpPr/>
      </dsp:nvSpPr>
      <dsp:spPr>
        <a:xfrm>
          <a:off x="5958422" y="865"/>
          <a:ext cx="957533" cy="9575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45B3A24-C661-4DAD-BC28-40DF354704F0}">
      <dsp:nvSpPr>
        <dsp:cNvPr id="0" name=""/>
        <dsp:cNvSpPr/>
      </dsp:nvSpPr>
      <dsp:spPr>
        <a:xfrm>
          <a:off x="6162487" y="204929"/>
          <a:ext cx="549404" cy="5494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8EE8282-C0FC-4E92-A0CE-BB7ADF175BD6}">
      <dsp:nvSpPr>
        <dsp:cNvPr id="0" name=""/>
        <dsp:cNvSpPr/>
      </dsp:nvSpPr>
      <dsp:spPr>
        <a:xfrm>
          <a:off x="5652326" y="1256646"/>
          <a:ext cx="1569726" cy="6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DESCRIPTIVE ANALYSIS</a:t>
          </a:r>
        </a:p>
      </dsp:txBody>
      <dsp:txXfrm>
        <a:off x="5652326" y="1256646"/>
        <a:ext cx="1569726" cy="627890"/>
      </dsp:txXfrm>
    </dsp:sp>
    <dsp:sp modelId="{7F948EAB-5611-4CBC-A733-2C8811070462}">
      <dsp:nvSpPr>
        <dsp:cNvPr id="0" name=""/>
        <dsp:cNvSpPr/>
      </dsp:nvSpPr>
      <dsp:spPr>
        <a:xfrm>
          <a:off x="7802851" y="865"/>
          <a:ext cx="957533" cy="9575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B334CF2-3D43-4DC9-84CB-7B22BE37C937}">
      <dsp:nvSpPr>
        <dsp:cNvPr id="0" name=""/>
        <dsp:cNvSpPr/>
      </dsp:nvSpPr>
      <dsp:spPr>
        <a:xfrm>
          <a:off x="8006915" y="204929"/>
          <a:ext cx="549404" cy="5494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CF65D245-45D4-4650-A445-46D85EAC4C61}">
      <dsp:nvSpPr>
        <dsp:cNvPr id="0" name=""/>
        <dsp:cNvSpPr/>
      </dsp:nvSpPr>
      <dsp:spPr>
        <a:xfrm>
          <a:off x="7496754" y="1256646"/>
          <a:ext cx="1569726" cy="6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SEGMENTATION &amp; TARGETING</a:t>
          </a:r>
        </a:p>
      </dsp:txBody>
      <dsp:txXfrm>
        <a:off x="7496754" y="1256646"/>
        <a:ext cx="1569726" cy="627890"/>
      </dsp:txXfrm>
    </dsp:sp>
    <dsp:sp modelId="{04D2C773-7F4B-4E14-ACCF-752BD0E20107}">
      <dsp:nvSpPr>
        <dsp:cNvPr id="0" name=""/>
        <dsp:cNvSpPr/>
      </dsp:nvSpPr>
      <dsp:spPr>
        <a:xfrm>
          <a:off x="9647280" y="865"/>
          <a:ext cx="957533" cy="9575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D1816BC-58FE-49E0-8B83-F84E02B761D1}">
      <dsp:nvSpPr>
        <dsp:cNvPr id="0" name=""/>
        <dsp:cNvSpPr/>
      </dsp:nvSpPr>
      <dsp:spPr>
        <a:xfrm>
          <a:off x="9851344" y="204929"/>
          <a:ext cx="549404" cy="54940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4776FF8-43EC-49A0-8888-DF6F0B3B9743}">
      <dsp:nvSpPr>
        <dsp:cNvPr id="0" name=""/>
        <dsp:cNvSpPr/>
      </dsp:nvSpPr>
      <dsp:spPr>
        <a:xfrm>
          <a:off x="9341183" y="1256646"/>
          <a:ext cx="1569726" cy="6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t>Predicting conversions</a:t>
          </a:r>
        </a:p>
      </dsp:txBody>
      <dsp:txXfrm>
        <a:off x="9341183" y="1256646"/>
        <a:ext cx="1569726" cy="627890"/>
      </dsp:txXfrm>
    </dsp:sp>
    <dsp:sp modelId="{58B245D8-1014-4E5C-A235-175F33925A7C}">
      <dsp:nvSpPr>
        <dsp:cNvPr id="0" name=""/>
        <dsp:cNvSpPr/>
      </dsp:nvSpPr>
      <dsp:spPr>
        <a:xfrm>
          <a:off x="5036208" y="2276968"/>
          <a:ext cx="957533" cy="957533"/>
        </a:xfrm>
        <a:prstGeom prst="ellipse">
          <a:avLst/>
        </a:prstGeom>
        <a:solidFill>
          <a:schemeClr val="accent1">
            <a:lumMod val="50000"/>
          </a:schemeClr>
        </a:solidFill>
        <a:ln>
          <a:noFill/>
        </a:ln>
        <a:effectLst/>
      </dsp:spPr>
      <dsp:style>
        <a:lnRef idx="0">
          <a:scrgbClr r="0" g="0" b="0"/>
        </a:lnRef>
        <a:fillRef idx="1">
          <a:scrgbClr r="0" g="0" b="0"/>
        </a:fillRef>
        <a:effectRef idx="2">
          <a:scrgbClr r="0" g="0" b="0"/>
        </a:effectRef>
        <a:fontRef idx="minor"/>
      </dsp:style>
    </dsp:sp>
    <dsp:sp modelId="{13E9F9AD-7CB9-4892-89C9-035482CCB0C4}">
      <dsp:nvSpPr>
        <dsp:cNvPr id="0" name=""/>
        <dsp:cNvSpPr/>
      </dsp:nvSpPr>
      <dsp:spPr>
        <a:xfrm>
          <a:off x="5240272" y="2481033"/>
          <a:ext cx="549404" cy="54940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069020D-0040-4713-BA51-E2FD40B28FDD}">
      <dsp:nvSpPr>
        <dsp:cNvPr id="0" name=""/>
        <dsp:cNvSpPr/>
      </dsp:nvSpPr>
      <dsp:spPr>
        <a:xfrm>
          <a:off x="4730111" y="3532750"/>
          <a:ext cx="1569726" cy="627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kern="1200" dirty="0">
              <a:solidFill>
                <a:schemeClr val="accent1">
                  <a:lumMod val="50000"/>
                </a:schemeClr>
              </a:solidFill>
            </a:rPr>
            <a:t>CONSCLUSIONS &amp; Recommendations</a:t>
          </a:r>
        </a:p>
      </dsp:txBody>
      <dsp:txXfrm>
        <a:off x="4730111" y="3532750"/>
        <a:ext cx="1569726" cy="6278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5EFF4-B46A-45A5-AD76-EA4CC7AF8E05}">
      <dsp:nvSpPr>
        <dsp:cNvPr id="0" name=""/>
        <dsp:cNvSpPr/>
      </dsp:nvSpPr>
      <dsp:spPr>
        <a:xfrm>
          <a:off x="797351" y="1050730"/>
          <a:ext cx="1069582" cy="1069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CA1FC0-1EC2-44CA-A1B6-40A2CF77A080}">
      <dsp:nvSpPr>
        <dsp:cNvPr id="0" name=""/>
        <dsp:cNvSpPr/>
      </dsp:nvSpPr>
      <dsp:spPr>
        <a:xfrm>
          <a:off x="137182" y="2710620"/>
          <a:ext cx="23768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p>
      </dsp:txBody>
      <dsp:txXfrm>
        <a:off x="137182" y="2710620"/>
        <a:ext cx="2376850" cy="720000"/>
      </dsp:txXfrm>
    </dsp:sp>
    <dsp:sp modelId="{2706E523-1D58-4935-8EAC-E9ED045145AA}">
      <dsp:nvSpPr>
        <dsp:cNvPr id="0" name=""/>
        <dsp:cNvSpPr/>
      </dsp:nvSpPr>
      <dsp:spPr>
        <a:xfrm>
          <a:off x="3655459" y="1121076"/>
          <a:ext cx="1069582" cy="1069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2E3F3A-7F16-4C31-861D-9C2B76E6EAEB}">
      <dsp:nvSpPr>
        <dsp:cNvPr id="0" name=""/>
        <dsp:cNvSpPr/>
      </dsp:nvSpPr>
      <dsp:spPr>
        <a:xfrm>
          <a:off x="2929982" y="2710620"/>
          <a:ext cx="23768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p>
      </dsp:txBody>
      <dsp:txXfrm>
        <a:off x="2929982" y="2710620"/>
        <a:ext cx="2376850" cy="720000"/>
      </dsp:txXfrm>
    </dsp:sp>
    <dsp:sp modelId="{FD30D90A-1B6F-43F5-9F8C-22322DF9EDA9}">
      <dsp:nvSpPr>
        <dsp:cNvPr id="0" name=""/>
        <dsp:cNvSpPr/>
      </dsp:nvSpPr>
      <dsp:spPr>
        <a:xfrm>
          <a:off x="6376961" y="1116038"/>
          <a:ext cx="1069582" cy="1069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50E106-B70E-4901-AE0C-AB5F87530951}">
      <dsp:nvSpPr>
        <dsp:cNvPr id="0" name=""/>
        <dsp:cNvSpPr/>
      </dsp:nvSpPr>
      <dsp:spPr>
        <a:xfrm>
          <a:off x="5722781" y="2710620"/>
          <a:ext cx="23768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p>
      </dsp:txBody>
      <dsp:txXfrm>
        <a:off x="5722781" y="2710620"/>
        <a:ext cx="2376850" cy="720000"/>
      </dsp:txXfrm>
    </dsp:sp>
    <dsp:sp modelId="{C6F921E7-48FC-4AD2-B15D-EAE42B3BF65F}">
      <dsp:nvSpPr>
        <dsp:cNvPr id="0" name=""/>
        <dsp:cNvSpPr/>
      </dsp:nvSpPr>
      <dsp:spPr>
        <a:xfrm>
          <a:off x="9169215" y="1181358"/>
          <a:ext cx="1069582" cy="1069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B2D745-EC46-4894-8D90-2C72D9E006AA}">
      <dsp:nvSpPr>
        <dsp:cNvPr id="0" name=""/>
        <dsp:cNvSpPr/>
      </dsp:nvSpPr>
      <dsp:spPr>
        <a:xfrm>
          <a:off x="8515581" y="2710620"/>
          <a:ext cx="23768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endParaRPr lang="en-US" sz="1400" kern="1200" dirty="0"/>
        </a:p>
      </dsp:txBody>
      <dsp:txXfrm>
        <a:off x="8515581" y="2710620"/>
        <a:ext cx="23768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BF3ABC-5085-4B7A-AAC3-AE0334106C70}"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2245F-454F-428F-8283-5C641236A6FC}" type="slidenum">
              <a:rPr lang="en-US" smtClean="0"/>
              <a:t>‹#›</a:t>
            </a:fld>
            <a:endParaRPr lang="en-US"/>
          </a:p>
        </p:txBody>
      </p:sp>
    </p:spTree>
    <p:extLst>
      <p:ext uri="{BB962C8B-B14F-4D97-AF65-F5344CB8AC3E}">
        <p14:creationId xmlns:p14="http://schemas.microsoft.com/office/powerpoint/2010/main" val="3441532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A981874-F248-BF4B-A87B-B2BC5632E734}" type="slidenum">
              <a:rPr lang="en-US" smtClean="0"/>
              <a:t>1</a:t>
            </a:fld>
            <a:endParaRPr lang="en-US"/>
          </a:p>
        </p:txBody>
      </p:sp>
    </p:spTree>
    <p:extLst>
      <p:ext uri="{BB962C8B-B14F-4D97-AF65-F5344CB8AC3E}">
        <p14:creationId xmlns:p14="http://schemas.microsoft.com/office/powerpoint/2010/main" val="4188842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020DD52-94C7-418B-9B8A-569225E0EE36}" type="slidenum">
              <a:rPr lang="en-US" smtClean="0"/>
              <a:t>2</a:t>
            </a:fld>
            <a:endParaRPr lang="en-US"/>
          </a:p>
        </p:txBody>
      </p:sp>
    </p:spTree>
    <p:extLst>
      <p:ext uri="{BB962C8B-B14F-4D97-AF65-F5344CB8AC3E}">
        <p14:creationId xmlns:p14="http://schemas.microsoft.com/office/powerpoint/2010/main" val="1596095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D45F-08EA-2D5E-7799-6146309913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176301-4E42-4F61-9748-7D36C39623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A9AFEF6-FB57-3E1B-38A2-7879B5673A10}"/>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5D7616A0-9474-ADF2-E2DA-F450915D74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068C94-13FB-8526-C4AA-D08C15EF86A6}"/>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442437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59EB-1B6E-6A91-57A3-00A04704E5B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C54EF9-1FAC-0475-80A4-7C6A35076F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29CF73-30DA-8117-B5E9-28C9854D5BE0}"/>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0651B8EC-84BD-1592-F1ED-2EC6DB57C6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F8FFBF-2616-F320-3F4B-18ACC31C84BF}"/>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40119024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59EB-1B6E-6A91-57A3-00A04704E5B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2C54EF9-1FAC-0475-80A4-7C6A35076F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29CF73-30DA-8117-B5E9-28C9854D5BE0}"/>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0651B8EC-84BD-1592-F1ED-2EC6DB57C6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F8FFBF-2616-F320-3F4B-18ACC31C84BF}"/>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40119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E7F17-41B2-4397-E35C-0C99AB63F8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9A5134-232A-2B69-37AF-59D5CC3F4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921B25-F193-A6FC-22F0-2E920B71952E}"/>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41D7305A-2794-4A11-8B3B-BA069CFEBB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9D9ACC-7CD0-AAC4-E0E1-334AAEEBCFDC}"/>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84043452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FE7F17-41B2-4397-E35C-0C99AB63F8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9A5134-232A-2B69-37AF-59D5CC3F4A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921B25-F193-A6FC-22F0-2E920B71952E}"/>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41D7305A-2794-4A11-8B3B-BA069CFEBB7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9D9ACC-7CD0-AAC4-E0E1-334AAEEBCFDC}"/>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840434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BD45F-08EA-2D5E-7799-6146309913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C176301-4E42-4F61-9748-7D36C39623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A9AFEF6-FB57-3E1B-38A2-7879B5673A10}"/>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5D7616A0-9474-ADF2-E2DA-F450915D74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068C94-13FB-8526-C4AA-D08C15EF86A6}"/>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442437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C2141-E9BA-EA52-6C60-23FCD6D20F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751F37-9712-C68B-516A-7FD47BBF72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D8742-3458-0B6A-EE00-ABBFD07E413C}"/>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08104865-766B-E1DD-0A55-1110031FB0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24AEF9-53E9-F517-C8D7-0F59071AA328}"/>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2304345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C2141-E9BA-EA52-6C60-23FCD6D20F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D751F37-9712-C68B-516A-7FD47BBF72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FD8742-3458-0B6A-EE00-ABBFD07E413C}"/>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08104865-766B-E1DD-0A55-1110031FB0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24AEF9-53E9-F517-C8D7-0F59071AA328}"/>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230434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0808F-0918-807A-27A6-4755A81821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71C399-153E-57A7-80F7-F7AA9D2C52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A66BAB-1D26-4F9A-300B-19B0A5367802}"/>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D8A66F2E-3033-E4D8-D8F2-946EAEC76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AB7145-99C4-4660-FB94-8BC104544B7C}"/>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98211779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0808F-0918-807A-27A6-4755A81821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C71C399-153E-57A7-80F7-F7AA9D2C52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A66BAB-1D26-4F9A-300B-19B0A5367802}"/>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D8A66F2E-3033-E4D8-D8F2-946EAEC768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BAB7145-99C4-4660-FB94-8BC104544B7C}"/>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982117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316D4-93EA-2BAA-0858-BFCF95433B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54C478-C880-F53C-72F8-B2D18DBD89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3D9DC5-BA30-2093-9E4D-FE26673C08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DAD06B-81CA-B748-09FB-D339C34D660B}"/>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6" name="Footer Placeholder 5">
            <a:extLst>
              <a:ext uri="{FF2B5EF4-FFF2-40B4-BE49-F238E27FC236}">
                <a16:creationId xmlns:a16="http://schemas.microsoft.com/office/drawing/2014/main" id="{C90079A2-0B55-7585-B3FD-5CCC72F0B9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6C2AF2-DEE2-728A-B601-CAD7F6829700}"/>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17844162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316D4-93EA-2BAA-0858-BFCF95433B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54C478-C880-F53C-72F8-B2D18DBD89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E3D9DC5-BA30-2093-9E4D-FE26673C08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DDAD06B-81CA-B748-09FB-D339C34D660B}"/>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6" name="Footer Placeholder 5">
            <a:extLst>
              <a:ext uri="{FF2B5EF4-FFF2-40B4-BE49-F238E27FC236}">
                <a16:creationId xmlns:a16="http://schemas.microsoft.com/office/drawing/2014/main" id="{C90079A2-0B55-7585-B3FD-5CCC72F0B98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6C2AF2-DEE2-728A-B601-CAD7F6829700}"/>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1784416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F33B-224D-4448-CF76-25BE2CDAD2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D259DD-617C-DBB1-8A4B-521C0C817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12A52-D3CD-4627-C093-F695BE0E66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3573B2-85D7-8289-A91A-DED5C1769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61CD8B-60AA-6C16-74FC-8B2FC1883B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38709C-439D-6561-3BE9-ED78871D578B}"/>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8" name="Footer Placeholder 7">
            <a:extLst>
              <a:ext uri="{FF2B5EF4-FFF2-40B4-BE49-F238E27FC236}">
                <a16:creationId xmlns:a16="http://schemas.microsoft.com/office/drawing/2014/main" id="{F8E1D7C7-CDA8-A913-D058-41C38A13A3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8A2CB8D-A63F-29C6-229C-E14BB14B49D8}"/>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18182418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1F33B-224D-4448-CF76-25BE2CDAD2B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D259DD-617C-DBB1-8A4B-521C0C8172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B12A52-D3CD-4627-C093-F695BE0E66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63573B2-85D7-8289-A91A-DED5C17698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361CD8B-60AA-6C16-74FC-8B2FC1883B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638709C-439D-6561-3BE9-ED78871D578B}"/>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8" name="Footer Placeholder 7">
            <a:extLst>
              <a:ext uri="{FF2B5EF4-FFF2-40B4-BE49-F238E27FC236}">
                <a16:creationId xmlns:a16="http://schemas.microsoft.com/office/drawing/2014/main" id="{F8E1D7C7-CDA8-A913-D058-41C38A13A390}"/>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8A2CB8D-A63F-29C6-229C-E14BB14B49D8}"/>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181824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49CA-A53C-F795-C3B2-20B1D00503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D0EAB4-4743-D7C2-D1D1-7F767565F4E5}"/>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4" name="Footer Placeholder 3">
            <a:extLst>
              <a:ext uri="{FF2B5EF4-FFF2-40B4-BE49-F238E27FC236}">
                <a16:creationId xmlns:a16="http://schemas.microsoft.com/office/drawing/2014/main" id="{6317C29C-8A0A-E481-A2DF-A035DD8D389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AC4032-3EBF-F223-1FC4-F7ACF3EF9A28}"/>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1660335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049CA-A53C-F795-C3B2-20B1D005030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2DD0EAB4-4743-D7C2-D1D1-7F767565F4E5}"/>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4" name="Footer Placeholder 3">
            <a:extLst>
              <a:ext uri="{FF2B5EF4-FFF2-40B4-BE49-F238E27FC236}">
                <a16:creationId xmlns:a16="http://schemas.microsoft.com/office/drawing/2014/main" id="{6317C29C-8A0A-E481-A2DF-A035DD8D389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0AC4032-3EBF-F223-1FC4-F7ACF3EF9A28}"/>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166033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8DE2F-FA72-DF93-566E-1D5AC9F099AD}"/>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3" name="Footer Placeholder 2">
            <a:extLst>
              <a:ext uri="{FF2B5EF4-FFF2-40B4-BE49-F238E27FC236}">
                <a16:creationId xmlns:a16="http://schemas.microsoft.com/office/drawing/2014/main" id="{D4414136-A7A7-892C-6494-519A1746C5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4350CA-7F22-CE8C-0DC0-F41E5F4B9EA0}"/>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0111715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8DE2F-FA72-DF93-566E-1D5AC9F099AD}"/>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3" name="Footer Placeholder 2">
            <a:extLst>
              <a:ext uri="{FF2B5EF4-FFF2-40B4-BE49-F238E27FC236}">
                <a16:creationId xmlns:a16="http://schemas.microsoft.com/office/drawing/2014/main" id="{D4414136-A7A7-892C-6494-519A1746C5E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A4350CA-7F22-CE8C-0DC0-F41E5F4B9EA0}"/>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0111715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C3877-77E7-BD9F-4233-7967CEFFC6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BC788B-3044-CFC2-7E00-ACA286BABE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D0B06F-7CCF-06CE-A4D2-2EB7D15A0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0276AD-7241-6395-CC54-385C9BA4DDBB}"/>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6" name="Footer Placeholder 5">
            <a:extLst>
              <a:ext uri="{FF2B5EF4-FFF2-40B4-BE49-F238E27FC236}">
                <a16:creationId xmlns:a16="http://schemas.microsoft.com/office/drawing/2014/main" id="{808C8D87-ADB5-4AC3-C9A3-56DCD1455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2990BA-802F-3870-AE58-34290AEE8B8E}"/>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96566498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C3877-77E7-BD9F-4233-7967CEFFC6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ABC788B-3044-CFC2-7E00-ACA286BABE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1D0B06F-7CCF-06CE-A4D2-2EB7D15A0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0276AD-7241-6395-CC54-385C9BA4DDBB}"/>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6" name="Footer Placeholder 5">
            <a:extLst>
              <a:ext uri="{FF2B5EF4-FFF2-40B4-BE49-F238E27FC236}">
                <a16:creationId xmlns:a16="http://schemas.microsoft.com/office/drawing/2014/main" id="{808C8D87-ADB5-4AC3-C9A3-56DCD14557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2990BA-802F-3870-AE58-34290AEE8B8E}"/>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9656649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283D-D5E1-21C8-A3A4-E2CF14F6F6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5F1C39-119A-E7D3-93FE-6A2D28750C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D1749B-A263-7907-05BA-2C8464EA5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C1257-FEDC-8092-C98D-595B64F9D595}"/>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6" name="Footer Placeholder 5">
            <a:extLst>
              <a:ext uri="{FF2B5EF4-FFF2-40B4-BE49-F238E27FC236}">
                <a16:creationId xmlns:a16="http://schemas.microsoft.com/office/drawing/2014/main" id="{E4D6B27A-B0E6-FD7B-B8F0-473BCD157C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69ADCA-4371-4029-14ED-8EBC583CFAF8}"/>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62642989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B283D-D5E1-21C8-A3A4-E2CF14F6F6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85F1C39-119A-E7D3-93FE-6A2D28750C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5D1749B-A263-7907-05BA-2C8464EA52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C1257-FEDC-8092-C98D-595B64F9D595}"/>
              </a:ext>
            </a:extLst>
          </p:cNvPr>
          <p:cNvSpPr>
            <a:spLocks noGrp="1"/>
          </p:cNvSpPr>
          <p:nvPr>
            <p:ph type="dt" sz="half" idx="10"/>
          </p:nvPr>
        </p:nvSpPr>
        <p:spPr/>
        <p:txBody>
          <a:bodyPr/>
          <a:lstStyle/>
          <a:p>
            <a:fld id="{EE40F3A8-17F8-45D2-AB90-8085C1B4362E}" type="datetimeFigureOut">
              <a:rPr lang="en-IN" smtClean="0"/>
              <a:t>15-12-2022</a:t>
            </a:fld>
            <a:endParaRPr lang="en-IN"/>
          </a:p>
        </p:txBody>
      </p:sp>
      <p:sp>
        <p:nvSpPr>
          <p:cNvPr id="6" name="Footer Placeholder 5">
            <a:extLst>
              <a:ext uri="{FF2B5EF4-FFF2-40B4-BE49-F238E27FC236}">
                <a16:creationId xmlns:a16="http://schemas.microsoft.com/office/drawing/2014/main" id="{E4D6B27A-B0E6-FD7B-B8F0-473BCD157CB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569ADCA-4371-4029-14ED-8EBC583CFAF8}"/>
              </a:ext>
            </a:extLst>
          </p:cNvPr>
          <p:cNvSpPr>
            <a:spLocks noGrp="1"/>
          </p:cNvSpPr>
          <p:nvPr>
            <p:ph type="sldNum" sz="quarter" idx="12"/>
          </p:nvPr>
        </p:nvSpPr>
        <p:spPr/>
        <p:txBody>
          <a:bodyPr/>
          <a:lstStyle/>
          <a:p>
            <a:fld id="{9D944155-6A61-47C7-958A-23F8069985BA}" type="slidenum">
              <a:rPr lang="en-IN" smtClean="0"/>
              <a:t>‹#›</a:t>
            </a:fld>
            <a:endParaRPr lang="en-IN"/>
          </a:p>
        </p:txBody>
      </p:sp>
    </p:spTree>
    <p:extLst>
      <p:ext uri="{BB962C8B-B14F-4D97-AF65-F5344CB8AC3E}">
        <p14:creationId xmlns:p14="http://schemas.microsoft.com/office/powerpoint/2010/main" val="3626429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2FA245-FCDF-0328-D632-16A7F7F629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68D8BF-E95E-3BE0-969D-74D6386D1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776FCC-1BCB-D5A7-ACE3-6E25C88A67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028DD003-1FF5-89A2-5554-F699A36FF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8BE383E-4D03-03E7-A2EA-14968D4598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44155-6A61-47C7-958A-23F8069985BA}" type="slidenum">
              <a:rPr lang="en-IN" smtClean="0"/>
              <a:t>‹#›</a:t>
            </a:fld>
            <a:endParaRPr lang="en-IN"/>
          </a:p>
        </p:txBody>
      </p:sp>
    </p:spTree>
    <p:extLst>
      <p:ext uri="{BB962C8B-B14F-4D97-AF65-F5344CB8AC3E}">
        <p14:creationId xmlns:p14="http://schemas.microsoft.com/office/powerpoint/2010/main" val="3089167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2FA245-FCDF-0328-D632-16A7F7F629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E68D8BF-E95E-3BE0-969D-74D6386D14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6776FCC-1BCB-D5A7-ACE3-6E25C88A67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0F3A8-17F8-45D2-AB90-8085C1B4362E}" type="datetimeFigureOut">
              <a:rPr lang="en-IN" smtClean="0"/>
              <a:t>15-12-2022</a:t>
            </a:fld>
            <a:endParaRPr lang="en-IN"/>
          </a:p>
        </p:txBody>
      </p:sp>
      <p:sp>
        <p:nvSpPr>
          <p:cNvPr id="5" name="Footer Placeholder 4">
            <a:extLst>
              <a:ext uri="{FF2B5EF4-FFF2-40B4-BE49-F238E27FC236}">
                <a16:creationId xmlns:a16="http://schemas.microsoft.com/office/drawing/2014/main" id="{028DD003-1FF5-89A2-5554-F699A36FFB5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8BE383E-4D03-03E7-A2EA-14968D4598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944155-6A61-47C7-958A-23F8069985BA}" type="slidenum">
              <a:rPr lang="en-IN" smtClean="0"/>
              <a:t>‹#›</a:t>
            </a:fld>
            <a:endParaRPr lang="en-IN"/>
          </a:p>
        </p:txBody>
      </p:sp>
    </p:spTree>
    <p:extLst>
      <p:ext uri="{BB962C8B-B14F-4D97-AF65-F5344CB8AC3E}">
        <p14:creationId xmlns:p14="http://schemas.microsoft.com/office/powerpoint/2010/main" val="30891675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40.png"/><Relationship Id="rId18" Type="http://schemas.openxmlformats.org/officeDocument/2006/relationships/slide" Target="slide440.xml"/><Relationship Id="rId3" Type="http://schemas.openxmlformats.org/officeDocument/2006/relationships/slide" Target="slide390.xml"/><Relationship Id="rId7" Type="http://schemas.openxmlformats.org/officeDocument/2006/relationships/image" Target="../media/image420.png"/><Relationship Id="rId12" Type="http://schemas.openxmlformats.org/officeDocument/2006/relationships/slide" Target="slide420.xml"/><Relationship Id="rId17" Type="http://schemas.openxmlformats.org/officeDocument/2006/relationships/image" Target="../media/image46.png"/><Relationship Id="rId2" Type="http://schemas.openxmlformats.org/officeDocument/2006/relationships/image" Target="../media/image41.png"/><Relationship Id="rId16"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slide" Target="slide400.xml"/><Relationship Id="rId11" Type="http://schemas.openxmlformats.org/officeDocument/2006/relationships/image" Target="../media/image44.png"/><Relationship Id="rId5" Type="http://schemas.openxmlformats.org/officeDocument/2006/relationships/image" Target="../media/image42.png"/><Relationship Id="rId15" Type="http://schemas.openxmlformats.org/officeDocument/2006/relationships/slide" Target="slide430.xml"/><Relationship Id="rId10" Type="http://schemas.openxmlformats.org/officeDocument/2006/relationships/image" Target="../media/image430.png"/><Relationship Id="rId19" Type="http://schemas.openxmlformats.org/officeDocument/2006/relationships/image" Target="../media/image460.png"/><Relationship Id="rId4" Type="http://schemas.openxmlformats.org/officeDocument/2006/relationships/image" Target="../media/image410.png"/><Relationship Id="rId9" Type="http://schemas.openxmlformats.org/officeDocument/2006/relationships/slide" Target="slide410.xml"/><Relationship Id="rId1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0.png"/><Relationship Id="rId18" Type="http://schemas.openxmlformats.org/officeDocument/2006/relationships/slide" Target="slide500.xml"/><Relationship Id="rId3" Type="http://schemas.openxmlformats.org/officeDocument/2006/relationships/slide" Target="slide450.xml"/><Relationship Id="rId7" Type="http://schemas.openxmlformats.org/officeDocument/2006/relationships/image" Target="../media/image480.png"/><Relationship Id="rId12" Type="http://schemas.openxmlformats.org/officeDocument/2006/relationships/slide" Target="slide480.xml"/><Relationship Id="rId17" Type="http://schemas.openxmlformats.org/officeDocument/2006/relationships/image" Target="../media/image52.png"/><Relationship Id="rId2" Type="http://schemas.openxmlformats.org/officeDocument/2006/relationships/image" Target="../media/image47.png"/><Relationship Id="rId16"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slide" Target="slide460.xml"/><Relationship Id="rId11" Type="http://schemas.openxmlformats.org/officeDocument/2006/relationships/image" Target="../media/image50.png"/><Relationship Id="rId5" Type="http://schemas.openxmlformats.org/officeDocument/2006/relationships/image" Target="../media/image48.png"/><Relationship Id="rId15" Type="http://schemas.openxmlformats.org/officeDocument/2006/relationships/slide" Target="slide490.xml"/><Relationship Id="rId10" Type="http://schemas.openxmlformats.org/officeDocument/2006/relationships/image" Target="../media/image490.png"/><Relationship Id="rId19" Type="http://schemas.openxmlformats.org/officeDocument/2006/relationships/image" Target="../media/image520.png"/><Relationship Id="rId4" Type="http://schemas.openxmlformats.org/officeDocument/2006/relationships/image" Target="../media/image470.png"/><Relationship Id="rId9" Type="http://schemas.openxmlformats.org/officeDocument/2006/relationships/slide" Target="slide470.xml"/><Relationship Id="rId1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60.png"/><Relationship Id="rId18" Type="http://schemas.openxmlformats.org/officeDocument/2006/relationships/slide" Target="slide560.xml"/><Relationship Id="rId3" Type="http://schemas.openxmlformats.org/officeDocument/2006/relationships/slide" Target="slide510.xml"/><Relationship Id="rId7" Type="http://schemas.openxmlformats.org/officeDocument/2006/relationships/image" Target="../media/image540.png"/><Relationship Id="rId12" Type="http://schemas.openxmlformats.org/officeDocument/2006/relationships/slide" Target="slide540.xml"/><Relationship Id="rId17" Type="http://schemas.openxmlformats.org/officeDocument/2006/relationships/image" Target="../media/image58.png"/><Relationship Id="rId2" Type="http://schemas.openxmlformats.org/officeDocument/2006/relationships/image" Target="../media/image53.png"/><Relationship Id="rId16" Type="http://schemas.openxmlformats.org/officeDocument/2006/relationships/image" Target="../media/image570.png"/><Relationship Id="rId1" Type="http://schemas.openxmlformats.org/officeDocument/2006/relationships/slideLayout" Target="../slideLayouts/slideLayout2.xml"/><Relationship Id="rId6" Type="http://schemas.openxmlformats.org/officeDocument/2006/relationships/slide" Target="slide520.xml"/><Relationship Id="rId11" Type="http://schemas.openxmlformats.org/officeDocument/2006/relationships/image" Target="../media/image56.png"/><Relationship Id="rId5" Type="http://schemas.openxmlformats.org/officeDocument/2006/relationships/image" Target="../media/image54.png"/><Relationship Id="rId15" Type="http://schemas.openxmlformats.org/officeDocument/2006/relationships/slide" Target="slide550.xml"/><Relationship Id="rId10" Type="http://schemas.openxmlformats.org/officeDocument/2006/relationships/image" Target="../media/image550.png"/><Relationship Id="rId19" Type="http://schemas.openxmlformats.org/officeDocument/2006/relationships/image" Target="../media/image580.png"/><Relationship Id="rId4" Type="http://schemas.openxmlformats.org/officeDocument/2006/relationships/image" Target="../media/image530.png"/><Relationship Id="rId9" Type="http://schemas.openxmlformats.org/officeDocument/2006/relationships/slide" Target="slide530.xml"/><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20.png"/><Relationship Id="rId3" Type="http://schemas.openxmlformats.org/officeDocument/2006/relationships/slide" Target="slide570.xml"/><Relationship Id="rId7" Type="http://schemas.openxmlformats.org/officeDocument/2006/relationships/image" Target="../media/image600.png"/><Relationship Id="rId12" Type="http://schemas.openxmlformats.org/officeDocument/2006/relationships/slide" Target="slide600.xm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slide" Target="slide580.xml"/><Relationship Id="rId11" Type="http://schemas.openxmlformats.org/officeDocument/2006/relationships/image" Target="../media/image62.png"/><Relationship Id="rId5" Type="http://schemas.openxmlformats.org/officeDocument/2006/relationships/image" Target="../media/image60.png"/><Relationship Id="rId10" Type="http://schemas.openxmlformats.org/officeDocument/2006/relationships/image" Target="../media/image610.png"/><Relationship Id="rId4" Type="http://schemas.openxmlformats.org/officeDocument/2006/relationships/image" Target="../media/image590.png"/><Relationship Id="rId9" Type="http://schemas.openxmlformats.org/officeDocument/2006/relationships/slide" Target="slide59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60.png"/><Relationship Id="rId3" Type="http://schemas.openxmlformats.org/officeDocument/2006/relationships/slide" Target="slide630.xml"/><Relationship Id="rId7" Type="http://schemas.openxmlformats.org/officeDocument/2006/relationships/image" Target="../media/image640.png"/><Relationship Id="rId12" Type="http://schemas.openxmlformats.org/officeDocument/2006/relationships/slide" Target="slide640.xml"/><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slide" Target="slide620.xml"/><Relationship Id="rId11" Type="http://schemas.openxmlformats.org/officeDocument/2006/relationships/image" Target="../media/image66.png"/><Relationship Id="rId5" Type="http://schemas.openxmlformats.org/officeDocument/2006/relationships/image" Target="../media/image64.png"/><Relationship Id="rId10" Type="http://schemas.openxmlformats.org/officeDocument/2006/relationships/image" Target="../media/image650.png"/><Relationship Id="rId4" Type="http://schemas.openxmlformats.org/officeDocument/2006/relationships/image" Target="../media/image630.png"/><Relationship Id="rId9" Type="http://schemas.openxmlformats.org/officeDocument/2006/relationships/slide" Target="slide610.xml"/></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00.png"/><Relationship Id="rId3" Type="http://schemas.openxmlformats.org/officeDocument/2006/relationships/slide" Target="slide650.xml"/><Relationship Id="rId7" Type="http://schemas.openxmlformats.org/officeDocument/2006/relationships/image" Target="../media/image680.png"/><Relationship Id="rId12" Type="http://schemas.openxmlformats.org/officeDocument/2006/relationships/slide" Target="slide680.xml"/><Relationship Id="rId2" Type="http://schemas.openxmlformats.org/officeDocument/2006/relationships/image" Target="../media/image67.png"/><Relationship Id="rId16"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slide" Target="slide660.xml"/><Relationship Id="rId11" Type="http://schemas.openxmlformats.org/officeDocument/2006/relationships/image" Target="../media/image70.png"/><Relationship Id="rId5" Type="http://schemas.openxmlformats.org/officeDocument/2006/relationships/image" Target="../media/image68.png"/><Relationship Id="rId15" Type="http://schemas.openxmlformats.org/officeDocument/2006/relationships/slide" Target="slide690.xml"/><Relationship Id="rId10" Type="http://schemas.openxmlformats.org/officeDocument/2006/relationships/image" Target="../media/image690.png"/><Relationship Id="rId4" Type="http://schemas.openxmlformats.org/officeDocument/2006/relationships/image" Target="../media/image670.png"/><Relationship Id="rId9" Type="http://schemas.openxmlformats.org/officeDocument/2006/relationships/slide" Target="slide670.xml"/><Relationship Id="rId14" Type="http://schemas.openxmlformats.org/officeDocument/2006/relationships/image" Target="../media/image71.png"/></Relationships>
</file>

<file path=ppt/slides/_rels/slide2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50.png"/><Relationship Id="rId3" Type="http://schemas.openxmlformats.org/officeDocument/2006/relationships/slide" Target="slide710.xml"/><Relationship Id="rId7" Type="http://schemas.openxmlformats.org/officeDocument/2006/relationships/image" Target="../media/image730.png"/><Relationship Id="rId12" Type="http://schemas.openxmlformats.org/officeDocument/2006/relationships/slide" Target="slide740.xml"/><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slide" Target="slide720.xml"/><Relationship Id="rId11" Type="http://schemas.openxmlformats.org/officeDocument/2006/relationships/image" Target="../media/image75.png"/><Relationship Id="rId5" Type="http://schemas.openxmlformats.org/officeDocument/2006/relationships/image" Target="../media/image73.png"/><Relationship Id="rId10" Type="http://schemas.openxmlformats.org/officeDocument/2006/relationships/image" Target="../media/image740.png"/><Relationship Id="rId4" Type="http://schemas.openxmlformats.org/officeDocument/2006/relationships/image" Target="../media/image720.png"/><Relationship Id="rId9" Type="http://schemas.openxmlformats.org/officeDocument/2006/relationships/slide" Target="slide730.xml"/></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790.png"/><Relationship Id="rId3" Type="http://schemas.openxmlformats.org/officeDocument/2006/relationships/slide" Target="slide760.xml"/><Relationship Id="rId7" Type="http://schemas.openxmlformats.org/officeDocument/2006/relationships/image" Target="../media/image770.png"/><Relationship Id="rId12" Type="http://schemas.openxmlformats.org/officeDocument/2006/relationships/slide" Target="slide750.xml"/><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slide" Target="slide770.xml"/><Relationship Id="rId11" Type="http://schemas.openxmlformats.org/officeDocument/2006/relationships/image" Target="../media/image79.png"/><Relationship Id="rId5" Type="http://schemas.openxmlformats.org/officeDocument/2006/relationships/image" Target="../media/image77.png"/><Relationship Id="rId10" Type="http://schemas.openxmlformats.org/officeDocument/2006/relationships/image" Target="../media/image780.png"/><Relationship Id="rId4" Type="http://schemas.openxmlformats.org/officeDocument/2006/relationships/image" Target="../media/image760.png"/><Relationship Id="rId9" Type="http://schemas.openxmlformats.org/officeDocument/2006/relationships/slide" Target="slide780.xml"/></Relationships>
</file>

<file path=ppt/slides/_rels/slide24.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3.svg"/><Relationship Id="rId7" Type="http://schemas.openxmlformats.org/officeDocument/2006/relationships/image" Target="../media/image87.sv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89.png"/><Relationship Id="rId7" Type="http://schemas.openxmlformats.org/officeDocument/2006/relationships/image" Target="../media/image94.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101.svg"/><Relationship Id="rId7" Type="http://schemas.openxmlformats.org/officeDocument/2006/relationships/image" Target="../media/image105.svg"/><Relationship Id="rId2" Type="http://schemas.openxmlformats.org/officeDocument/2006/relationships/image" Target="../media/image100.png"/><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7" Type="http://schemas.microsoft.com/office/2007/relationships/hdphoto" Target="../media/hdphoto2.wdp"/><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image" Target="../media/image123.svg"/><Relationship Id="rId5" Type="http://schemas.openxmlformats.org/officeDocument/2006/relationships/image" Target="../media/image122.pn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1300.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131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320.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133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1340.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1350.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1360.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1370.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1380.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139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1400.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1410.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420.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430.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2" Type="http://schemas.openxmlformats.org/officeDocument/2006/relationships/image" Target="../media/image1440.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1450.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2" Type="http://schemas.openxmlformats.org/officeDocument/2006/relationships/image" Target="../media/image1460.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2" Type="http://schemas.openxmlformats.org/officeDocument/2006/relationships/image" Target="../media/image1470.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2" Type="http://schemas.openxmlformats.org/officeDocument/2006/relationships/image" Target="../media/image1480.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2" Type="http://schemas.openxmlformats.org/officeDocument/2006/relationships/image" Target="../media/image1510.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520.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2" Type="http://schemas.openxmlformats.org/officeDocument/2006/relationships/image" Target="../media/image1530.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2" Type="http://schemas.openxmlformats.org/officeDocument/2006/relationships/image" Target="../media/image1540.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2" Type="http://schemas.openxmlformats.org/officeDocument/2006/relationships/image" Target="../media/image1550.png"/><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2" Type="http://schemas.openxmlformats.org/officeDocument/2006/relationships/image" Target="../media/image1560.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2" Type="http://schemas.openxmlformats.org/officeDocument/2006/relationships/image" Target="../media/image1570.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2" Type="http://schemas.openxmlformats.org/officeDocument/2006/relationships/image" Target="../media/image1580.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2" Type="http://schemas.openxmlformats.org/officeDocument/2006/relationships/image" Target="../media/image1590.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7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image" Target="../media/image1610.png"/><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2" Type="http://schemas.openxmlformats.org/officeDocument/2006/relationships/image" Target="../media/image1620.png"/><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2" Type="http://schemas.openxmlformats.org/officeDocument/2006/relationships/image" Target="../media/image1630.png"/><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740.xml.rels><?xml version="1.0" encoding="UTF-8" standalone="yes"?>
<Relationships xmlns="http://schemas.openxmlformats.org/package/2006/relationships"><Relationship Id="rId2" Type="http://schemas.openxmlformats.org/officeDocument/2006/relationships/image" Target="../media/image1640.png"/><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750.xml.rels><?xml version="1.0" encoding="UTF-8" standalone="yes"?>
<Relationships xmlns="http://schemas.openxmlformats.org/package/2006/relationships"><Relationship Id="rId2" Type="http://schemas.openxmlformats.org/officeDocument/2006/relationships/image" Target="../media/image1650.png"/><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760.xml.rels><?xml version="1.0" encoding="UTF-8" standalone="yes"?>
<Relationships xmlns="http://schemas.openxmlformats.org/package/2006/relationships"><Relationship Id="rId2" Type="http://schemas.openxmlformats.org/officeDocument/2006/relationships/image" Target="../media/image1660.png"/><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770.xml.rels><?xml version="1.0" encoding="UTF-8" standalone="yes"?>
<Relationships xmlns="http://schemas.openxmlformats.org/package/2006/relationships"><Relationship Id="rId2" Type="http://schemas.openxmlformats.org/officeDocument/2006/relationships/image" Target="../media/image1670.png"/><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780.xml.rels><?xml version="1.0" encoding="UTF-8" standalone="yes"?>
<Relationships xmlns="http://schemas.openxmlformats.org/package/2006/relationships"><Relationship Id="rId2" Type="http://schemas.openxmlformats.org/officeDocument/2006/relationships/image" Target="../media/image1680.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EBA9F6-CC88-10FB-F76B-8CF2EABD9162}"/>
              </a:ext>
            </a:extLst>
          </p:cNvPr>
          <p:cNvSpPr/>
          <p:nvPr/>
        </p:nvSpPr>
        <p:spPr>
          <a:xfrm>
            <a:off x="7283776" y="0"/>
            <a:ext cx="4908224"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ext, tableware, dishware&#10;&#10;Description automatically generated">
            <a:extLst>
              <a:ext uri="{FF2B5EF4-FFF2-40B4-BE49-F238E27FC236}">
                <a16:creationId xmlns:a16="http://schemas.microsoft.com/office/drawing/2014/main" id="{61AC61DF-BAD2-464B-98C9-704E9F6BA290}"/>
              </a:ext>
            </a:extLst>
          </p:cNvPr>
          <p:cNvPicPr>
            <a:picLocks noChangeAspect="1"/>
          </p:cNvPicPr>
          <p:nvPr/>
        </p:nvPicPr>
        <p:blipFill>
          <a:blip r:embed="rId3"/>
          <a:stretch>
            <a:fillRect/>
          </a:stretch>
        </p:blipFill>
        <p:spPr>
          <a:xfrm>
            <a:off x="2079850" y="2137599"/>
            <a:ext cx="3291337" cy="1851377"/>
          </a:xfrm>
          <a:prstGeom prst="rect">
            <a:avLst/>
          </a:prstGeom>
        </p:spPr>
      </p:pic>
      <p:sp>
        <p:nvSpPr>
          <p:cNvPr id="15" name="Title 1">
            <a:extLst>
              <a:ext uri="{FF2B5EF4-FFF2-40B4-BE49-F238E27FC236}">
                <a16:creationId xmlns:a16="http://schemas.microsoft.com/office/drawing/2014/main" id="{8AC889F7-9607-2D41-0501-B4E07EC2DF76}"/>
              </a:ext>
            </a:extLst>
          </p:cNvPr>
          <p:cNvSpPr>
            <a:spLocks noGrp="1"/>
          </p:cNvSpPr>
          <p:nvPr>
            <p:ph type="ctrTitle"/>
          </p:nvPr>
        </p:nvSpPr>
        <p:spPr>
          <a:xfrm>
            <a:off x="7516884" y="1103811"/>
            <a:ext cx="4442008" cy="3242084"/>
          </a:xfrm>
        </p:spPr>
        <p:txBody>
          <a:bodyPr>
            <a:noAutofit/>
          </a:bodyPr>
          <a:lstStyle/>
          <a:p>
            <a:pPr algn="ctr"/>
            <a:r>
              <a:rPr lang="en-US" sz="3600" kern="1200" dirty="0">
                <a:solidFill>
                  <a:srgbClr val="FFFFFF"/>
                </a:solidFill>
                <a:latin typeface="Tw Cen MT" panose="020B0602020104020603" pitchFamily="34" charset="0"/>
              </a:rPr>
              <a:t>CUSTOMER TARGETING &amp; PREDICTING CONVERSION RATES FOR TERM DEPOSITS</a:t>
            </a:r>
            <a:endParaRPr lang="en-US" sz="3600" dirty="0">
              <a:solidFill>
                <a:schemeClr val="bg1"/>
              </a:solidFill>
              <a:latin typeface="Tw Cen MT" panose="020B0602020104020603" pitchFamily="34" charset="0"/>
            </a:endParaRPr>
          </a:p>
        </p:txBody>
      </p:sp>
      <p:sp>
        <p:nvSpPr>
          <p:cNvPr id="16" name="Subtitle 2">
            <a:extLst>
              <a:ext uri="{FF2B5EF4-FFF2-40B4-BE49-F238E27FC236}">
                <a16:creationId xmlns:a16="http://schemas.microsoft.com/office/drawing/2014/main" id="{6A7C6680-E0F4-B3C4-4AAB-F27194564329}"/>
              </a:ext>
            </a:extLst>
          </p:cNvPr>
          <p:cNvSpPr>
            <a:spLocks noGrp="1"/>
          </p:cNvSpPr>
          <p:nvPr>
            <p:ph type="subTitle" idx="1"/>
          </p:nvPr>
        </p:nvSpPr>
        <p:spPr>
          <a:xfrm>
            <a:off x="8934157" y="4093809"/>
            <a:ext cx="1607462" cy="688784"/>
          </a:xfrm>
        </p:spPr>
        <p:txBody>
          <a:bodyPr>
            <a:noAutofit/>
          </a:bodyPr>
          <a:lstStyle/>
          <a:p>
            <a:pPr algn="ctr"/>
            <a:endParaRPr lang="en-US" sz="1050" dirty="0"/>
          </a:p>
          <a:p>
            <a:pPr algn="ctr"/>
            <a:r>
              <a:rPr lang="en-US" sz="1050" dirty="0"/>
              <a:t>December 2022</a:t>
            </a:r>
          </a:p>
        </p:txBody>
      </p:sp>
    </p:spTree>
    <p:extLst>
      <p:ext uri="{BB962C8B-B14F-4D97-AF65-F5344CB8AC3E}">
        <p14:creationId xmlns:p14="http://schemas.microsoft.com/office/powerpoint/2010/main" val="1816665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9376-7B38-1158-CB68-D03B3F91C428}"/>
              </a:ext>
            </a:extLst>
          </p:cNvPr>
          <p:cNvSpPr>
            <a:spLocks noGrp="1"/>
          </p:cNvSpPr>
          <p:nvPr>
            <p:ph type="title"/>
          </p:nvPr>
        </p:nvSpPr>
        <p:spPr>
          <a:xfrm>
            <a:off x="769676" y="501444"/>
            <a:ext cx="10515600" cy="772795"/>
          </a:xfrm>
        </p:spPr>
        <p:txBody>
          <a:bodyPr>
            <a:normAutofit/>
          </a:bodyPr>
          <a:lstStyle/>
          <a:p>
            <a:r>
              <a:rPr lang="en-IN" sz="2000" dirty="0">
                <a:solidFill>
                  <a:srgbClr val="002060"/>
                </a:solidFill>
                <a:latin typeface="Segoe UI"/>
                <a:cs typeface="Segoe UI"/>
              </a:rPr>
              <a:t>Data Understanding |</a:t>
            </a:r>
            <a:r>
              <a:rPr lang="en-IN" sz="2000" dirty="0">
                <a:latin typeface="Segoe UI"/>
                <a:cs typeface="Segoe UI"/>
              </a:rPr>
              <a:t> </a:t>
            </a:r>
            <a:r>
              <a:rPr lang="en-IN" sz="2000" dirty="0">
                <a:solidFill>
                  <a:schemeClr val="accent5">
                    <a:lumMod val="75000"/>
                  </a:schemeClr>
                </a:solidFill>
                <a:latin typeface="Segoe UI"/>
                <a:cs typeface="Segoe UI"/>
              </a:rPr>
              <a:t>The data available is a mix of customer data, campaign-based data and social &amp; economic variables</a:t>
            </a:r>
            <a:endParaRPr lang="en-IN" sz="2000" dirty="0">
              <a:solidFill>
                <a:schemeClr val="accent5">
                  <a:lumMod val="75000"/>
                </a:schemeClr>
              </a:solidFill>
              <a:latin typeface="Segoe UI" panose="020B0502040204020203" pitchFamily="34" charset="0"/>
              <a:cs typeface="Segoe UI" panose="020B0502040204020203" pitchFamily="34" charset="0"/>
            </a:endParaRPr>
          </a:p>
        </p:txBody>
      </p:sp>
      <p:sp>
        <p:nvSpPr>
          <p:cNvPr id="14" name="Rectangle 13">
            <a:extLst>
              <a:ext uri="{FF2B5EF4-FFF2-40B4-BE49-F238E27FC236}">
                <a16:creationId xmlns:a16="http://schemas.microsoft.com/office/drawing/2014/main" id="{6A09A521-75FA-DDE8-F994-3A090ECC756C}"/>
              </a:ext>
            </a:extLst>
          </p:cNvPr>
          <p:cNvSpPr/>
          <p:nvPr/>
        </p:nvSpPr>
        <p:spPr>
          <a:xfrm>
            <a:off x="785948" y="1505323"/>
            <a:ext cx="10515600" cy="11839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9A68F533-B099-88B3-E943-3660A15A75D4}"/>
              </a:ext>
            </a:extLst>
          </p:cNvPr>
          <p:cNvSpPr/>
          <p:nvPr/>
        </p:nvSpPr>
        <p:spPr>
          <a:xfrm>
            <a:off x="785948" y="2689227"/>
            <a:ext cx="10515600" cy="11839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99146A4B-B2F2-7343-3DC3-ED45EBDB67F3}"/>
              </a:ext>
            </a:extLst>
          </p:cNvPr>
          <p:cNvSpPr/>
          <p:nvPr/>
        </p:nvSpPr>
        <p:spPr>
          <a:xfrm>
            <a:off x="785948" y="3873131"/>
            <a:ext cx="10515600" cy="11839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B8D05583-0FE7-1454-DD02-C0A0921AB3D5}"/>
              </a:ext>
            </a:extLst>
          </p:cNvPr>
          <p:cNvSpPr/>
          <p:nvPr/>
        </p:nvSpPr>
        <p:spPr>
          <a:xfrm>
            <a:off x="785948" y="5057035"/>
            <a:ext cx="10515600" cy="11839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F49F802B-297B-5F80-BFB5-E98E0DEFAD4D}"/>
              </a:ext>
            </a:extLst>
          </p:cNvPr>
          <p:cNvSpPr/>
          <p:nvPr/>
        </p:nvSpPr>
        <p:spPr>
          <a:xfrm>
            <a:off x="785947" y="1505322"/>
            <a:ext cx="355333" cy="118390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1">
                  <a:lumMod val="50000"/>
                </a:schemeClr>
              </a:solidFill>
            </a:endParaRPr>
          </a:p>
        </p:txBody>
      </p:sp>
      <p:sp>
        <p:nvSpPr>
          <p:cNvPr id="19" name="Rectangle 18">
            <a:extLst>
              <a:ext uri="{FF2B5EF4-FFF2-40B4-BE49-F238E27FC236}">
                <a16:creationId xmlns:a16="http://schemas.microsoft.com/office/drawing/2014/main" id="{11E15156-49A7-981E-79E0-53787B4214B2}"/>
              </a:ext>
            </a:extLst>
          </p:cNvPr>
          <p:cNvSpPr/>
          <p:nvPr/>
        </p:nvSpPr>
        <p:spPr>
          <a:xfrm>
            <a:off x="785947" y="2689225"/>
            <a:ext cx="355333" cy="118390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0F5F6204-C61A-FBB6-8763-E2E64151A96F}"/>
              </a:ext>
            </a:extLst>
          </p:cNvPr>
          <p:cNvSpPr/>
          <p:nvPr/>
        </p:nvSpPr>
        <p:spPr>
          <a:xfrm>
            <a:off x="785946" y="5057035"/>
            <a:ext cx="355333" cy="118390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799DC6FE-65A8-9685-E830-1CFA18C89826}"/>
              </a:ext>
            </a:extLst>
          </p:cNvPr>
          <p:cNvSpPr txBox="1"/>
          <p:nvPr/>
        </p:nvSpPr>
        <p:spPr>
          <a:xfrm rot="16200000">
            <a:off x="529483" y="1939609"/>
            <a:ext cx="892680" cy="307777"/>
          </a:xfrm>
          <a:prstGeom prst="rect">
            <a:avLst/>
          </a:prstGeom>
          <a:noFill/>
          <a:ln>
            <a:noFill/>
          </a:ln>
        </p:spPr>
        <p:txBody>
          <a:bodyPr wrap="none" rtlCol="0">
            <a:spAutoFit/>
          </a:bodyPr>
          <a:lstStyle/>
          <a:p>
            <a:r>
              <a:rPr lang="en-IN" sz="1400" dirty="0">
                <a:solidFill>
                  <a:schemeClr val="bg1"/>
                </a:solidFill>
              </a:rPr>
              <a:t>Customer</a:t>
            </a:r>
          </a:p>
        </p:txBody>
      </p:sp>
      <p:sp>
        <p:nvSpPr>
          <p:cNvPr id="22" name="TextBox 21">
            <a:extLst>
              <a:ext uri="{FF2B5EF4-FFF2-40B4-BE49-F238E27FC236}">
                <a16:creationId xmlns:a16="http://schemas.microsoft.com/office/drawing/2014/main" id="{9DB31F40-0C7E-C061-501A-2F6E341DE1E7}"/>
              </a:ext>
            </a:extLst>
          </p:cNvPr>
          <p:cNvSpPr txBox="1"/>
          <p:nvPr/>
        </p:nvSpPr>
        <p:spPr>
          <a:xfrm rot="16200000">
            <a:off x="519610" y="3071673"/>
            <a:ext cx="912429" cy="307777"/>
          </a:xfrm>
          <a:prstGeom prst="rect">
            <a:avLst/>
          </a:prstGeom>
          <a:noFill/>
        </p:spPr>
        <p:txBody>
          <a:bodyPr wrap="none" rtlCol="0">
            <a:spAutoFit/>
          </a:bodyPr>
          <a:lstStyle/>
          <a:p>
            <a:r>
              <a:rPr lang="en-IN" sz="1400" dirty="0">
                <a:solidFill>
                  <a:schemeClr val="bg1"/>
                </a:solidFill>
              </a:rPr>
              <a:t>Campaign</a:t>
            </a:r>
          </a:p>
        </p:txBody>
      </p:sp>
      <p:sp>
        <p:nvSpPr>
          <p:cNvPr id="23" name="Rectangle 22">
            <a:extLst>
              <a:ext uri="{FF2B5EF4-FFF2-40B4-BE49-F238E27FC236}">
                <a16:creationId xmlns:a16="http://schemas.microsoft.com/office/drawing/2014/main" id="{004977BC-AC09-0518-C9C7-96C4BB82AD02}"/>
              </a:ext>
            </a:extLst>
          </p:cNvPr>
          <p:cNvSpPr/>
          <p:nvPr/>
        </p:nvSpPr>
        <p:spPr>
          <a:xfrm>
            <a:off x="785945" y="3873130"/>
            <a:ext cx="355333" cy="1183903"/>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3D270D7D-C65B-0BB1-1C53-BFC6C77991FC}"/>
              </a:ext>
            </a:extLst>
          </p:cNvPr>
          <p:cNvSpPr txBox="1"/>
          <p:nvPr/>
        </p:nvSpPr>
        <p:spPr>
          <a:xfrm rot="16200000">
            <a:off x="325303" y="4297626"/>
            <a:ext cx="1276619" cy="292388"/>
          </a:xfrm>
          <a:prstGeom prst="rect">
            <a:avLst/>
          </a:prstGeom>
          <a:noFill/>
        </p:spPr>
        <p:txBody>
          <a:bodyPr wrap="square" rtlCol="0">
            <a:spAutoFit/>
          </a:bodyPr>
          <a:lstStyle/>
          <a:p>
            <a:r>
              <a:rPr lang="en-IN" sz="1300" dirty="0">
                <a:solidFill>
                  <a:schemeClr val="bg1"/>
                </a:solidFill>
              </a:rPr>
              <a:t>Socio-economic</a:t>
            </a:r>
          </a:p>
        </p:txBody>
      </p:sp>
      <p:sp>
        <p:nvSpPr>
          <p:cNvPr id="25" name="TextBox 24">
            <a:extLst>
              <a:ext uri="{FF2B5EF4-FFF2-40B4-BE49-F238E27FC236}">
                <a16:creationId xmlns:a16="http://schemas.microsoft.com/office/drawing/2014/main" id="{4E110C49-A60B-AB06-C605-ADE9EE84CE11}"/>
              </a:ext>
            </a:extLst>
          </p:cNvPr>
          <p:cNvSpPr txBox="1"/>
          <p:nvPr/>
        </p:nvSpPr>
        <p:spPr>
          <a:xfrm rot="16200000">
            <a:off x="534873" y="5495097"/>
            <a:ext cx="857479" cy="307777"/>
          </a:xfrm>
          <a:prstGeom prst="rect">
            <a:avLst/>
          </a:prstGeom>
          <a:noFill/>
        </p:spPr>
        <p:txBody>
          <a:bodyPr wrap="none" rtlCol="0">
            <a:spAutoFit/>
          </a:bodyPr>
          <a:lstStyle/>
          <a:p>
            <a:r>
              <a:rPr lang="en-IN" sz="1400" dirty="0">
                <a:solidFill>
                  <a:schemeClr val="bg1"/>
                </a:solidFill>
              </a:rPr>
              <a:t>Outcome</a:t>
            </a:r>
          </a:p>
        </p:txBody>
      </p:sp>
      <p:cxnSp>
        <p:nvCxnSpPr>
          <p:cNvPr id="26" name="Straight Connector 25">
            <a:extLst>
              <a:ext uri="{FF2B5EF4-FFF2-40B4-BE49-F238E27FC236}">
                <a16:creationId xmlns:a16="http://schemas.microsoft.com/office/drawing/2014/main" id="{3483237C-9188-CC99-132F-080F33D809CC}"/>
              </a:ext>
            </a:extLst>
          </p:cNvPr>
          <p:cNvCxnSpPr>
            <a:cxnSpLocks/>
          </p:cNvCxnSpPr>
          <p:nvPr/>
        </p:nvCxnSpPr>
        <p:spPr>
          <a:xfrm>
            <a:off x="4587125" y="1505322"/>
            <a:ext cx="0" cy="4735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101AFB1-BCC3-40B5-441C-32D976A103BD}"/>
              </a:ext>
            </a:extLst>
          </p:cNvPr>
          <p:cNvSpPr txBox="1"/>
          <p:nvPr/>
        </p:nvSpPr>
        <p:spPr>
          <a:xfrm>
            <a:off x="1141277" y="1546300"/>
            <a:ext cx="3445847" cy="1077218"/>
          </a:xfrm>
          <a:prstGeom prst="rect">
            <a:avLst/>
          </a:prstGeom>
          <a:noFill/>
        </p:spPr>
        <p:txBody>
          <a:bodyPr wrap="square" rtlCol="0">
            <a:spAutoFit/>
          </a:bodyPr>
          <a:lstStyle/>
          <a:p>
            <a:r>
              <a:rPr lang="en-IN" sz="1600">
                <a:latin typeface="Segoe UI" panose="020B0502040204020203" pitchFamily="34" charset="0"/>
                <a:cs typeface="Segoe UI" panose="020B0502040204020203" pitchFamily="34" charset="0"/>
              </a:rPr>
              <a:t>These variables detail some of the customer’s personal information as well as their relationship with the bank</a:t>
            </a:r>
          </a:p>
        </p:txBody>
      </p:sp>
      <p:sp>
        <p:nvSpPr>
          <p:cNvPr id="28" name="TextBox 27">
            <a:extLst>
              <a:ext uri="{FF2B5EF4-FFF2-40B4-BE49-F238E27FC236}">
                <a16:creationId xmlns:a16="http://schemas.microsoft.com/office/drawing/2014/main" id="{389678D8-9935-A793-8B4E-6452414C6C83}"/>
              </a:ext>
            </a:extLst>
          </p:cNvPr>
          <p:cNvSpPr txBox="1"/>
          <p:nvPr/>
        </p:nvSpPr>
        <p:spPr>
          <a:xfrm>
            <a:off x="1129711" y="2728293"/>
            <a:ext cx="3445847" cy="1077218"/>
          </a:xfrm>
          <a:prstGeom prst="rect">
            <a:avLst/>
          </a:prstGeom>
          <a:noFill/>
        </p:spPr>
        <p:txBody>
          <a:bodyPr wrap="square" rtlCol="0">
            <a:spAutoFit/>
          </a:bodyPr>
          <a:lstStyle/>
          <a:p>
            <a:r>
              <a:rPr lang="en-IN" sz="1600">
                <a:latin typeface="Segoe UI" panose="020B0502040204020203" pitchFamily="34" charset="0"/>
                <a:cs typeface="Segoe UI" panose="020B0502040204020203" pitchFamily="34" charset="0"/>
              </a:rPr>
              <a:t>These variables detail the bank’s interaction with the customer during this campaign, as well as the before it</a:t>
            </a:r>
          </a:p>
        </p:txBody>
      </p:sp>
      <p:sp>
        <p:nvSpPr>
          <p:cNvPr id="29" name="TextBox 28">
            <a:extLst>
              <a:ext uri="{FF2B5EF4-FFF2-40B4-BE49-F238E27FC236}">
                <a16:creationId xmlns:a16="http://schemas.microsoft.com/office/drawing/2014/main" id="{05D2462C-2686-01BB-A211-05C1A544BFCF}"/>
              </a:ext>
            </a:extLst>
          </p:cNvPr>
          <p:cNvSpPr txBox="1"/>
          <p:nvPr/>
        </p:nvSpPr>
        <p:spPr>
          <a:xfrm>
            <a:off x="1165053" y="3912197"/>
            <a:ext cx="3445847" cy="1077218"/>
          </a:xfrm>
          <a:prstGeom prst="rect">
            <a:avLst/>
          </a:prstGeom>
          <a:noFill/>
        </p:spPr>
        <p:txBody>
          <a:bodyPr wrap="square" rtlCol="0">
            <a:spAutoFit/>
          </a:bodyPr>
          <a:lstStyle/>
          <a:p>
            <a:r>
              <a:rPr lang="en-IN" sz="1600">
                <a:latin typeface="Segoe UI" panose="020B0502040204020203" pitchFamily="34" charset="0"/>
                <a:cs typeface="Segoe UI" panose="020B0502040204020203" pitchFamily="34" charset="0"/>
              </a:rPr>
              <a:t>These variables describe the prevalent economic situation at the time of last contact through financially relevant metrics</a:t>
            </a:r>
          </a:p>
        </p:txBody>
      </p:sp>
      <p:sp>
        <p:nvSpPr>
          <p:cNvPr id="30" name="TextBox 29">
            <a:extLst>
              <a:ext uri="{FF2B5EF4-FFF2-40B4-BE49-F238E27FC236}">
                <a16:creationId xmlns:a16="http://schemas.microsoft.com/office/drawing/2014/main" id="{6331B005-1EE8-9E1D-2149-4909854C7D9D}"/>
              </a:ext>
            </a:extLst>
          </p:cNvPr>
          <p:cNvSpPr txBox="1"/>
          <p:nvPr/>
        </p:nvSpPr>
        <p:spPr>
          <a:xfrm>
            <a:off x="1165053" y="5096102"/>
            <a:ext cx="3445847" cy="1077218"/>
          </a:xfrm>
          <a:prstGeom prst="rect">
            <a:avLst/>
          </a:prstGeom>
          <a:noFill/>
        </p:spPr>
        <p:txBody>
          <a:bodyPr wrap="square" rtlCol="0">
            <a:spAutoFit/>
          </a:bodyPr>
          <a:lstStyle/>
          <a:p>
            <a:r>
              <a:rPr lang="en-IN" sz="1600">
                <a:latin typeface="Segoe UI" panose="020B0502040204020203" pitchFamily="34" charset="0"/>
                <a:cs typeface="Segoe UI" panose="020B0502040204020203" pitchFamily="34" charset="0"/>
              </a:rPr>
              <a:t>This variable talks about the outcome of the campaign for the customer i.e., did they secure a term deposit or not</a:t>
            </a:r>
          </a:p>
        </p:txBody>
      </p:sp>
      <p:sp>
        <p:nvSpPr>
          <p:cNvPr id="31" name="TextBox 30">
            <a:extLst>
              <a:ext uri="{FF2B5EF4-FFF2-40B4-BE49-F238E27FC236}">
                <a16:creationId xmlns:a16="http://schemas.microsoft.com/office/drawing/2014/main" id="{C0AD474F-A5AF-23A8-B957-9E299C23670A}"/>
              </a:ext>
            </a:extLst>
          </p:cNvPr>
          <p:cNvSpPr txBox="1"/>
          <p:nvPr/>
        </p:nvSpPr>
        <p:spPr>
          <a:xfrm>
            <a:off x="6928245" y="5479710"/>
            <a:ext cx="2209451" cy="338554"/>
          </a:xfrm>
          <a:prstGeom prst="rect">
            <a:avLst/>
          </a:prstGeom>
          <a:noFill/>
        </p:spPr>
        <p:txBody>
          <a:bodyPr wrap="none" rtlCol="0">
            <a:spAutoFit/>
          </a:bodyPr>
          <a:lstStyle/>
          <a:p>
            <a:r>
              <a:rPr lang="en-IN" sz="1600">
                <a:latin typeface="Segoe UI" panose="020B0502040204020203" pitchFamily="34" charset="0"/>
                <a:cs typeface="Segoe UI" panose="020B0502040204020203" pitchFamily="34" charset="0"/>
              </a:rPr>
              <a:t>Outcome Variable </a:t>
            </a:r>
            <a:r>
              <a:rPr lang="en-IN" sz="1600">
                <a:latin typeface="Segoe UI" panose="020B0502040204020203" pitchFamily="34" charset="0"/>
                <a:cs typeface="Segoe UI" panose="020B0502040204020203" pitchFamily="34" charset="0"/>
                <a:sym typeface="Wingdings" panose="05000000000000000000" pitchFamily="2" charset="2"/>
              </a:rPr>
              <a:t> y</a:t>
            </a:r>
            <a:endParaRPr lang="en-IN" sz="1600">
              <a:latin typeface="Segoe UI" panose="020B0502040204020203" pitchFamily="34" charset="0"/>
              <a:cs typeface="Segoe UI" panose="020B0502040204020203" pitchFamily="34" charset="0"/>
            </a:endParaRPr>
          </a:p>
        </p:txBody>
      </p:sp>
      <p:sp>
        <p:nvSpPr>
          <p:cNvPr id="32" name="Rectangle: Rounded Corners 31">
            <a:extLst>
              <a:ext uri="{FF2B5EF4-FFF2-40B4-BE49-F238E27FC236}">
                <a16:creationId xmlns:a16="http://schemas.microsoft.com/office/drawing/2014/main" id="{64E45E1A-6770-AEC6-82E8-92533C3DAFEC}"/>
              </a:ext>
            </a:extLst>
          </p:cNvPr>
          <p:cNvSpPr/>
          <p:nvPr/>
        </p:nvSpPr>
        <p:spPr>
          <a:xfrm>
            <a:off x="4731504" y="3940751"/>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Employee Variation Rate</a:t>
            </a:r>
          </a:p>
        </p:txBody>
      </p:sp>
      <p:sp>
        <p:nvSpPr>
          <p:cNvPr id="33" name="Rectangle: Rounded Corners 32">
            <a:extLst>
              <a:ext uri="{FF2B5EF4-FFF2-40B4-BE49-F238E27FC236}">
                <a16:creationId xmlns:a16="http://schemas.microsoft.com/office/drawing/2014/main" id="{183D152F-EA1D-92F0-3003-8E8AF20502A9}"/>
              </a:ext>
            </a:extLst>
          </p:cNvPr>
          <p:cNvSpPr/>
          <p:nvPr/>
        </p:nvSpPr>
        <p:spPr>
          <a:xfrm>
            <a:off x="6027476" y="4499011"/>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Consumer Price Index</a:t>
            </a:r>
          </a:p>
        </p:txBody>
      </p:sp>
      <p:sp>
        <p:nvSpPr>
          <p:cNvPr id="34" name="Rectangle: Rounded Corners 33">
            <a:extLst>
              <a:ext uri="{FF2B5EF4-FFF2-40B4-BE49-F238E27FC236}">
                <a16:creationId xmlns:a16="http://schemas.microsoft.com/office/drawing/2014/main" id="{AA43A6CE-4738-95BE-CCCE-018CE445A3AA}"/>
              </a:ext>
            </a:extLst>
          </p:cNvPr>
          <p:cNvSpPr/>
          <p:nvPr/>
        </p:nvSpPr>
        <p:spPr>
          <a:xfrm>
            <a:off x="7214592" y="3940988"/>
            <a:ext cx="1395492"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Consumer Confidence Index</a:t>
            </a:r>
          </a:p>
        </p:txBody>
      </p:sp>
      <p:sp>
        <p:nvSpPr>
          <p:cNvPr id="35" name="Rectangle: Rounded Corners 34">
            <a:extLst>
              <a:ext uri="{FF2B5EF4-FFF2-40B4-BE49-F238E27FC236}">
                <a16:creationId xmlns:a16="http://schemas.microsoft.com/office/drawing/2014/main" id="{9459FD91-22C5-3F02-2913-5D88C74B5942}"/>
              </a:ext>
            </a:extLst>
          </p:cNvPr>
          <p:cNvSpPr/>
          <p:nvPr/>
        </p:nvSpPr>
        <p:spPr>
          <a:xfrm>
            <a:off x="8718940" y="4499011"/>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Euribor 3 Month Rate</a:t>
            </a:r>
          </a:p>
        </p:txBody>
      </p:sp>
      <p:sp>
        <p:nvSpPr>
          <p:cNvPr id="36" name="Rectangle: Rounded Corners 35">
            <a:extLst>
              <a:ext uri="{FF2B5EF4-FFF2-40B4-BE49-F238E27FC236}">
                <a16:creationId xmlns:a16="http://schemas.microsoft.com/office/drawing/2014/main" id="{39F41D2C-1CA3-9A45-8FFD-AF6CE6AC535D}"/>
              </a:ext>
            </a:extLst>
          </p:cNvPr>
          <p:cNvSpPr/>
          <p:nvPr/>
        </p:nvSpPr>
        <p:spPr>
          <a:xfrm>
            <a:off x="9906056" y="3940751"/>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Number of employees</a:t>
            </a:r>
          </a:p>
        </p:txBody>
      </p:sp>
      <p:sp>
        <p:nvSpPr>
          <p:cNvPr id="37" name="Rectangle: Rounded Corners 36">
            <a:extLst>
              <a:ext uri="{FF2B5EF4-FFF2-40B4-BE49-F238E27FC236}">
                <a16:creationId xmlns:a16="http://schemas.microsoft.com/office/drawing/2014/main" id="{136A5497-4C57-2F73-E6AB-0C90FA3C4AF3}"/>
              </a:ext>
            </a:extLst>
          </p:cNvPr>
          <p:cNvSpPr/>
          <p:nvPr/>
        </p:nvSpPr>
        <p:spPr>
          <a:xfrm>
            <a:off x="6829811" y="5479710"/>
            <a:ext cx="2307885" cy="338554"/>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Rounded Corners 37">
            <a:extLst>
              <a:ext uri="{FF2B5EF4-FFF2-40B4-BE49-F238E27FC236}">
                <a16:creationId xmlns:a16="http://schemas.microsoft.com/office/drawing/2014/main" id="{E9FE0AA1-659E-AB98-3B64-A10EE770CFD0}"/>
              </a:ext>
            </a:extLst>
          </p:cNvPr>
          <p:cNvSpPr/>
          <p:nvPr/>
        </p:nvSpPr>
        <p:spPr>
          <a:xfrm>
            <a:off x="4731504" y="1572943"/>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Age</a:t>
            </a:r>
          </a:p>
        </p:txBody>
      </p:sp>
      <p:sp>
        <p:nvSpPr>
          <p:cNvPr id="39" name="Rectangle: Rounded Corners 38">
            <a:extLst>
              <a:ext uri="{FF2B5EF4-FFF2-40B4-BE49-F238E27FC236}">
                <a16:creationId xmlns:a16="http://schemas.microsoft.com/office/drawing/2014/main" id="{B14C4F8E-4DC9-02DB-A9B2-92524187F0B3}"/>
              </a:ext>
            </a:extLst>
          </p:cNvPr>
          <p:cNvSpPr/>
          <p:nvPr/>
        </p:nvSpPr>
        <p:spPr>
          <a:xfrm>
            <a:off x="4731504" y="2116805"/>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Job</a:t>
            </a:r>
          </a:p>
        </p:txBody>
      </p:sp>
      <p:sp>
        <p:nvSpPr>
          <p:cNvPr id="40" name="Rectangle: Rounded Corners 39">
            <a:extLst>
              <a:ext uri="{FF2B5EF4-FFF2-40B4-BE49-F238E27FC236}">
                <a16:creationId xmlns:a16="http://schemas.microsoft.com/office/drawing/2014/main" id="{AA5C36FB-3755-8483-4687-04B7E3C8AF85}"/>
              </a:ext>
            </a:extLst>
          </p:cNvPr>
          <p:cNvSpPr/>
          <p:nvPr/>
        </p:nvSpPr>
        <p:spPr>
          <a:xfrm>
            <a:off x="6639078" y="1590251"/>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Marital Status</a:t>
            </a:r>
          </a:p>
        </p:txBody>
      </p:sp>
      <p:sp>
        <p:nvSpPr>
          <p:cNvPr id="41" name="Rectangle: Rounded Corners 40">
            <a:extLst>
              <a:ext uri="{FF2B5EF4-FFF2-40B4-BE49-F238E27FC236}">
                <a16:creationId xmlns:a16="http://schemas.microsoft.com/office/drawing/2014/main" id="{780523C9-BECC-06DB-535F-9278B7DAEFCB}"/>
              </a:ext>
            </a:extLst>
          </p:cNvPr>
          <p:cNvSpPr/>
          <p:nvPr/>
        </p:nvSpPr>
        <p:spPr>
          <a:xfrm>
            <a:off x="6639078" y="2116805"/>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Education</a:t>
            </a:r>
          </a:p>
        </p:txBody>
      </p:sp>
      <p:sp>
        <p:nvSpPr>
          <p:cNvPr id="42" name="Rectangle: Rounded Corners 41">
            <a:extLst>
              <a:ext uri="{FF2B5EF4-FFF2-40B4-BE49-F238E27FC236}">
                <a16:creationId xmlns:a16="http://schemas.microsoft.com/office/drawing/2014/main" id="{32F55C75-4AC7-9EAA-2193-4ACB0C7DE501}"/>
              </a:ext>
            </a:extLst>
          </p:cNvPr>
          <p:cNvSpPr/>
          <p:nvPr/>
        </p:nvSpPr>
        <p:spPr>
          <a:xfrm>
            <a:off x="8423592" y="1587179"/>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Credit Default</a:t>
            </a:r>
          </a:p>
        </p:txBody>
      </p:sp>
      <p:sp>
        <p:nvSpPr>
          <p:cNvPr id="43" name="Rectangle: Rounded Corners 42">
            <a:extLst>
              <a:ext uri="{FF2B5EF4-FFF2-40B4-BE49-F238E27FC236}">
                <a16:creationId xmlns:a16="http://schemas.microsoft.com/office/drawing/2014/main" id="{0682426E-F010-928F-2CB5-08208BA1AF79}"/>
              </a:ext>
            </a:extLst>
          </p:cNvPr>
          <p:cNvSpPr/>
          <p:nvPr/>
        </p:nvSpPr>
        <p:spPr>
          <a:xfrm>
            <a:off x="8423592" y="2145202"/>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Housing Loan</a:t>
            </a:r>
          </a:p>
        </p:txBody>
      </p:sp>
      <p:sp>
        <p:nvSpPr>
          <p:cNvPr id="44" name="Rectangle: Rounded Corners 43">
            <a:extLst>
              <a:ext uri="{FF2B5EF4-FFF2-40B4-BE49-F238E27FC236}">
                <a16:creationId xmlns:a16="http://schemas.microsoft.com/office/drawing/2014/main" id="{93627B22-A665-B5B2-6353-1F92485909DA}"/>
              </a:ext>
            </a:extLst>
          </p:cNvPr>
          <p:cNvSpPr/>
          <p:nvPr/>
        </p:nvSpPr>
        <p:spPr>
          <a:xfrm>
            <a:off x="10006749" y="1871917"/>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Personal Loan</a:t>
            </a:r>
          </a:p>
        </p:txBody>
      </p:sp>
      <p:sp>
        <p:nvSpPr>
          <p:cNvPr id="45" name="Rectangle: Rounded Corners 44">
            <a:extLst>
              <a:ext uri="{FF2B5EF4-FFF2-40B4-BE49-F238E27FC236}">
                <a16:creationId xmlns:a16="http://schemas.microsoft.com/office/drawing/2014/main" id="{244CA7D8-39DD-82DC-F15D-4E5BBC87F627}"/>
              </a:ext>
            </a:extLst>
          </p:cNvPr>
          <p:cNvSpPr/>
          <p:nvPr/>
        </p:nvSpPr>
        <p:spPr>
          <a:xfrm>
            <a:off x="4731504" y="2804848"/>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Contact Type</a:t>
            </a:r>
          </a:p>
        </p:txBody>
      </p:sp>
      <p:sp>
        <p:nvSpPr>
          <p:cNvPr id="46" name="Rectangle: Rounded Corners 45">
            <a:extLst>
              <a:ext uri="{FF2B5EF4-FFF2-40B4-BE49-F238E27FC236}">
                <a16:creationId xmlns:a16="http://schemas.microsoft.com/office/drawing/2014/main" id="{D447C251-735C-DDB8-7B7E-24566CD6B9E2}"/>
              </a:ext>
            </a:extLst>
          </p:cNvPr>
          <p:cNvSpPr/>
          <p:nvPr/>
        </p:nvSpPr>
        <p:spPr>
          <a:xfrm>
            <a:off x="4731504" y="3361293"/>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Last Contact Month</a:t>
            </a:r>
          </a:p>
        </p:txBody>
      </p:sp>
      <p:sp>
        <p:nvSpPr>
          <p:cNvPr id="47" name="Rectangle: Rounded Corners 46">
            <a:extLst>
              <a:ext uri="{FF2B5EF4-FFF2-40B4-BE49-F238E27FC236}">
                <a16:creationId xmlns:a16="http://schemas.microsoft.com/office/drawing/2014/main" id="{9CAB9C4A-EADD-369E-78F0-66070B464748}"/>
              </a:ext>
            </a:extLst>
          </p:cNvPr>
          <p:cNvSpPr/>
          <p:nvPr/>
        </p:nvSpPr>
        <p:spPr>
          <a:xfrm>
            <a:off x="6385570" y="3366154"/>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Last Contact Day of Week</a:t>
            </a:r>
          </a:p>
        </p:txBody>
      </p:sp>
      <p:sp>
        <p:nvSpPr>
          <p:cNvPr id="48" name="Rectangle: Rounded Corners 47">
            <a:extLst>
              <a:ext uri="{FF2B5EF4-FFF2-40B4-BE49-F238E27FC236}">
                <a16:creationId xmlns:a16="http://schemas.microsoft.com/office/drawing/2014/main" id="{B322CB13-2673-2932-F3BD-4E8A8F460927}"/>
              </a:ext>
            </a:extLst>
          </p:cNvPr>
          <p:cNvSpPr/>
          <p:nvPr/>
        </p:nvSpPr>
        <p:spPr>
          <a:xfrm>
            <a:off x="6385570" y="2801567"/>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Contact Duration</a:t>
            </a:r>
          </a:p>
        </p:txBody>
      </p:sp>
      <p:sp>
        <p:nvSpPr>
          <p:cNvPr id="49" name="Rectangle: Rounded Corners 48">
            <a:extLst>
              <a:ext uri="{FF2B5EF4-FFF2-40B4-BE49-F238E27FC236}">
                <a16:creationId xmlns:a16="http://schemas.microsoft.com/office/drawing/2014/main" id="{BBF4440A-C119-BA59-4F33-540A96E1601B}"/>
              </a:ext>
            </a:extLst>
          </p:cNvPr>
          <p:cNvSpPr/>
          <p:nvPr/>
        </p:nvSpPr>
        <p:spPr>
          <a:xfrm>
            <a:off x="8044937" y="2801567"/>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Campaign no. of Contacts</a:t>
            </a:r>
          </a:p>
        </p:txBody>
      </p:sp>
      <p:sp>
        <p:nvSpPr>
          <p:cNvPr id="50" name="Rectangle: Rounded Corners 49">
            <a:extLst>
              <a:ext uri="{FF2B5EF4-FFF2-40B4-BE49-F238E27FC236}">
                <a16:creationId xmlns:a16="http://schemas.microsoft.com/office/drawing/2014/main" id="{B1140018-3A96-AEAA-B64C-C2D145282402}"/>
              </a:ext>
            </a:extLst>
          </p:cNvPr>
          <p:cNvSpPr/>
          <p:nvPr/>
        </p:nvSpPr>
        <p:spPr>
          <a:xfrm>
            <a:off x="8044937" y="3359591"/>
            <a:ext cx="1187116"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solidFill>
                  <a:schemeClr val="tx1"/>
                </a:solidFill>
                <a:latin typeface="Segoe UI" panose="020B0502040204020203" pitchFamily="34" charset="0"/>
                <a:cs typeface="Segoe UI" panose="020B0502040204020203" pitchFamily="34" charset="0"/>
              </a:rPr>
              <a:t>Days after Last Contact</a:t>
            </a:r>
          </a:p>
        </p:txBody>
      </p:sp>
      <p:sp>
        <p:nvSpPr>
          <p:cNvPr id="51" name="Rectangle: Rounded Corners 50">
            <a:extLst>
              <a:ext uri="{FF2B5EF4-FFF2-40B4-BE49-F238E27FC236}">
                <a16:creationId xmlns:a16="http://schemas.microsoft.com/office/drawing/2014/main" id="{9DD558DB-3B23-DA1D-8EB9-C09A0CAA59C4}"/>
              </a:ext>
            </a:extLst>
          </p:cNvPr>
          <p:cNvSpPr/>
          <p:nvPr/>
        </p:nvSpPr>
        <p:spPr>
          <a:xfrm>
            <a:off x="9532290" y="2808130"/>
            <a:ext cx="1571133"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Before Campaign no. of Contacts</a:t>
            </a:r>
          </a:p>
        </p:txBody>
      </p:sp>
      <p:sp>
        <p:nvSpPr>
          <p:cNvPr id="52" name="Rectangle: Rounded Corners 51">
            <a:extLst>
              <a:ext uri="{FF2B5EF4-FFF2-40B4-BE49-F238E27FC236}">
                <a16:creationId xmlns:a16="http://schemas.microsoft.com/office/drawing/2014/main" id="{9D7C0D59-AA18-FEDB-D4AC-6EB3243E569B}"/>
              </a:ext>
            </a:extLst>
          </p:cNvPr>
          <p:cNvSpPr/>
          <p:nvPr/>
        </p:nvSpPr>
        <p:spPr>
          <a:xfrm>
            <a:off x="9532289" y="3362709"/>
            <a:ext cx="1571135" cy="394636"/>
          </a:xfrm>
          <a:prstGeom prst="roundRect">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tx1"/>
                </a:solidFill>
                <a:latin typeface="Segoe UI" panose="020B0502040204020203" pitchFamily="34" charset="0"/>
                <a:cs typeface="Segoe UI" panose="020B0502040204020203" pitchFamily="34" charset="0"/>
              </a:rPr>
              <a:t>Previous Campaign Outcome</a:t>
            </a:r>
          </a:p>
        </p:txBody>
      </p:sp>
    </p:spTree>
    <p:extLst>
      <p:ext uri="{BB962C8B-B14F-4D97-AF65-F5344CB8AC3E}">
        <p14:creationId xmlns:p14="http://schemas.microsoft.com/office/powerpoint/2010/main" val="3384847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75B984D-21BC-43AB-BC5F-4FCD5ABA0A4C}"/>
              </a:ext>
            </a:extLst>
          </p:cNvPr>
          <p:cNvSpPr txBox="1">
            <a:spLocks/>
          </p:cNvSpPr>
          <p:nvPr/>
        </p:nvSpPr>
        <p:spPr>
          <a:xfrm>
            <a:off x="513872" y="213031"/>
            <a:ext cx="10811768" cy="72906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Tw Cen MT" panose="020B0602020104020603" pitchFamily="34" charset="0"/>
              </a:rPr>
              <a:t>PROCESS METHODOLOGY- ROADMAP</a:t>
            </a:r>
          </a:p>
        </p:txBody>
      </p:sp>
      <p:sp>
        <p:nvSpPr>
          <p:cNvPr id="5" name="Slide Number Placeholder 34">
            <a:extLst>
              <a:ext uri="{FF2B5EF4-FFF2-40B4-BE49-F238E27FC236}">
                <a16:creationId xmlns:a16="http://schemas.microsoft.com/office/drawing/2014/main" id="{7C820886-A2E4-4D11-B93C-AB5FBA5A8CB4}"/>
              </a:ext>
            </a:extLst>
          </p:cNvPr>
          <p:cNvSpPr>
            <a:spLocks noGrp="1"/>
          </p:cNvSpPr>
          <p:nvPr>
            <p:ph type="sldNum" sz="quarter" idx="12"/>
          </p:nvPr>
        </p:nvSpPr>
        <p:spPr>
          <a:xfrm>
            <a:off x="10558300" y="6423914"/>
            <a:ext cx="1052510" cy="365125"/>
          </a:xfrm>
        </p:spPr>
        <p:txBody>
          <a:bodyPr/>
          <a:lstStyle/>
          <a:p>
            <a:fld id="{1F10E3CF-56B4-4AFB-84BD-0CA9978A7E13}" type="slidenum">
              <a:rPr lang="en-US" smtClean="0"/>
              <a:t>11</a:t>
            </a:fld>
            <a:endParaRPr lang="en-US"/>
          </a:p>
        </p:txBody>
      </p:sp>
      <p:sp>
        <p:nvSpPr>
          <p:cNvPr id="6" name="Freeform 5">
            <a:extLst>
              <a:ext uri="{FF2B5EF4-FFF2-40B4-BE49-F238E27FC236}">
                <a16:creationId xmlns:a16="http://schemas.microsoft.com/office/drawing/2014/main" id="{23E1467E-D99A-423C-9604-9268EEAAE145}"/>
              </a:ext>
            </a:extLst>
          </p:cNvPr>
          <p:cNvSpPr>
            <a:spLocks/>
          </p:cNvSpPr>
          <p:nvPr/>
        </p:nvSpPr>
        <p:spPr bwMode="auto">
          <a:xfrm>
            <a:off x="4151227" y="2861196"/>
            <a:ext cx="4194346" cy="3152277"/>
          </a:xfrm>
          <a:custGeom>
            <a:avLst/>
            <a:gdLst>
              <a:gd name="T0" fmla="*/ 522 w 1204"/>
              <a:gd name="T1" fmla="*/ 1077 h 1205"/>
              <a:gd name="T2" fmla="*/ 463 w 1204"/>
              <a:gd name="T3" fmla="*/ 602 h 1205"/>
              <a:gd name="T4" fmla="*/ 692 w 1204"/>
              <a:gd name="T5" fmla="*/ 106 h 1205"/>
              <a:gd name="T6" fmla="*/ 268 w 1204"/>
              <a:gd name="T7" fmla="*/ 0 h 1205"/>
              <a:gd name="T8" fmla="*/ 237 w 1204"/>
              <a:gd name="T9" fmla="*/ 28 h 1205"/>
              <a:gd name="T10" fmla="*/ 616 w 1204"/>
              <a:gd name="T11" fmla="*/ 123 h 1205"/>
              <a:gd name="T12" fmla="*/ 718 w 1204"/>
              <a:gd name="T13" fmla="*/ 427 h 1205"/>
              <a:gd name="T14" fmla="*/ 26 w 1204"/>
              <a:gd name="T15" fmla="*/ 845 h 1205"/>
              <a:gd name="T16" fmla="*/ 475 w 1204"/>
              <a:gd name="T17" fmla="*/ 1205 h 1205"/>
              <a:gd name="T18" fmla="*/ 662 w 1204"/>
              <a:gd name="T19" fmla="*/ 1119 h 1205"/>
              <a:gd name="T20" fmla="*/ 522 w 1204"/>
              <a:gd name="T21" fmla="*/ 1077 h 1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04" h="1205">
                <a:moveTo>
                  <a:pt x="522" y="1077"/>
                </a:moveTo>
                <a:cubicBezTo>
                  <a:pt x="0" y="897"/>
                  <a:pt x="260" y="682"/>
                  <a:pt x="463" y="602"/>
                </a:cubicBezTo>
                <a:cubicBezTo>
                  <a:pt x="666" y="522"/>
                  <a:pt x="1204" y="330"/>
                  <a:pt x="692" y="106"/>
                </a:cubicBezTo>
                <a:cubicBezTo>
                  <a:pt x="692" y="106"/>
                  <a:pt x="513" y="40"/>
                  <a:pt x="268" y="0"/>
                </a:cubicBezTo>
                <a:cubicBezTo>
                  <a:pt x="237" y="28"/>
                  <a:pt x="237" y="28"/>
                  <a:pt x="237" y="28"/>
                </a:cubicBezTo>
                <a:cubicBezTo>
                  <a:pt x="415" y="59"/>
                  <a:pt x="519" y="90"/>
                  <a:pt x="616" y="123"/>
                </a:cubicBezTo>
                <a:cubicBezTo>
                  <a:pt x="774" y="177"/>
                  <a:pt x="930" y="311"/>
                  <a:pt x="718" y="427"/>
                </a:cubicBezTo>
                <a:cubicBezTo>
                  <a:pt x="506" y="543"/>
                  <a:pt x="44" y="661"/>
                  <a:pt x="26" y="845"/>
                </a:cubicBezTo>
                <a:cubicBezTo>
                  <a:pt x="13" y="972"/>
                  <a:pt x="185" y="1108"/>
                  <a:pt x="475" y="1205"/>
                </a:cubicBezTo>
                <a:cubicBezTo>
                  <a:pt x="662" y="1119"/>
                  <a:pt x="662" y="1119"/>
                  <a:pt x="662" y="1119"/>
                </a:cubicBezTo>
                <a:cubicBezTo>
                  <a:pt x="613" y="1106"/>
                  <a:pt x="566" y="1092"/>
                  <a:pt x="522" y="1077"/>
                </a:cubicBezTo>
                <a:close/>
              </a:path>
            </a:pathLst>
          </a:custGeom>
          <a:solidFill>
            <a:srgbClr val="3E4D62"/>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7" name="Freeform 6">
            <a:extLst>
              <a:ext uri="{FF2B5EF4-FFF2-40B4-BE49-F238E27FC236}">
                <a16:creationId xmlns:a16="http://schemas.microsoft.com/office/drawing/2014/main" id="{55F81548-7675-4FFB-A86B-1D01ED732DD5}"/>
              </a:ext>
            </a:extLst>
          </p:cNvPr>
          <p:cNvSpPr>
            <a:spLocks/>
          </p:cNvSpPr>
          <p:nvPr/>
        </p:nvSpPr>
        <p:spPr bwMode="auto">
          <a:xfrm>
            <a:off x="1340580" y="2620726"/>
            <a:ext cx="1472413" cy="86799"/>
          </a:xfrm>
          <a:custGeom>
            <a:avLst/>
            <a:gdLst>
              <a:gd name="T0" fmla="*/ 0 w 515"/>
              <a:gd name="T1" fmla="*/ 2 h 30"/>
              <a:gd name="T2" fmla="*/ 0 w 515"/>
              <a:gd name="T3" fmla="*/ 23 h 30"/>
              <a:gd name="T4" fmla="*/ 504 w 515"/>
              <a:gd name="T5" fmla="*/ 30 h 30"/>
              <a:gd name="T6" fmla="*/ 515 w 515"/>
              <a:gd name="T7" fmla="*/ 18 h 30"/>
              <a:gd name="T8" fmla="*/ 0 w 515"/>
              <a:gd name="T9" fmla="*/ 2 h 30"/>
            </a:gdLst>
            <a:ahLst/>
            <a:cxnLst>
              <a:cxn ang="0">
                <a:pos x="T0" y="T1"/>
              </a:cxn>
              <a:cxn ang="0">
                <a:pos x="T2" y="T3"/>
              </a:cxn>
              <a:cxn ang="0">
                <a:pos x="T4" y="T5"/>
              </a:cxn>
              <a:cxn ang="0">
                <a:pos x="T6" y="T7"/>
              </a:cxn>
              <a:cxn ang="0">
                <a:pos x="T8" y="T9"/>
              </a:cxn>
            </a:cxnLst>
            <a:rect l="0" t="0" r="r" b="b"/>
            <a:pathLst>
              <a:path w="515" h="30">
                <a:moveTo>
                  <a:pt x="0" y="2"/>
                </a:moveTo>
                <a:cubicBezTo>
                  <a:pt x="0" y="23"/>
                  <a:pt x="0" y="23"/>
                  <a:pt x="0" y="23"/>
                </a:cubicBezTo>
                <a:cubicBezTo>
                  <a:pt x="0" y="23"/>
                  <a:pt x="200" y="14"/>
                  <a:pt x="504" y="30"/>
                </a:cubicBezTo>
                <a:cubicBezTo>
                  <a:pt x="515" y="18"/>
                  <a:pt x="515" y="18"/>
                  <a:pt x="515" y="18"/>
                </a:cubicBezTo>
                <a:cubicBezTo>
                  <a:pt x="323" y="7"/>
                  <a:pt x="138" y="0"/>
                  <a:pt x="0" y="2"/>
                </a:cubicBezTo>
                <a:close/>
              </a:path>
            </a:pathLst>
          </a:custGeom>
          <a:solidFill>
            <a:srgbClr val="3E4D62"/>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8" name="Freeform 7">
            <a:extLst>
              <a:ext uri="{FF2B5EF4-FFF2-40B4-BE49-F238E27FC236}">
                <a16:creationId xmlns:a16="http://schemas.microsoft.com/office/drawing/2014/main" id="{7CCD4B47-244B-4D84-84C5-1D0FFB820FC5}"/>
              </a:ext>
            </a:extLst>
          </p:cNvPr>
          <p:cNvSpPr>
            <a:spLocks/>
          </p:cNvSpPr>
          <p:nvPr/>
        </p:nvSpPr>
        <p:spPr bwMode="auto">
          <a:xfrm>
            <a:off x="2888472" y="2668529"/>
            <a:ext cx="2072110" cy="246191"/>
          </a:xfrm>
          <a:custGeom>
            <a:avLst/>
            <a:gdLst>
              <a:gd name="T0" fmla="*/ 595 w 725"/>
              <a:gd name="T1" fmla="*/ 43 h 86"/>
              <a:gd name="T2" fmla="*/ 13 w 725"/>
              <a:gd name="T3" fmla="*/ 0 h 86"/>
              <a:gd name="T4" fmla="*/ 0 w 725"/>
              <a:gd name="T5" fmla="*/ 12 h 86"/>
              <a:gd name="T6" fmla="*/ 298 w 725"/>
              <a:gd name="T7" fmla="*/ 36 h 86"/>
              <a:gd name="T8" fmla="*/ 695 w 725"/>
              <a:gd name="T9" fmla="*/ 86 h 86"/>
              <a:gd name="T10" fmla="*/ 725 w 725"/>
              <a:gd name="T11" fmla="*/ 58 h 86"/>
              <a:gd name="T12" fmla="*/ 595 w 725"/>
              <a:gd name="T13" fmla="*/ 43 h 86"/>
            </a:gdLst>
            <a:ahLst/>
            <a:cxnLst>
              <a:cxn ang="0">
                <a:pos x="T0" y="T1"/>
              </a:cxn>
              <a:cxn ang="0">
                <a:pos x="T2" y="T3"/>
              </a:cxn>
              <a:cxn ang="0">
                <a:pos x="T4" y="T5"/>
              </a:cxn>
              <a:cxn ang="0">
                <a:pos x="T6" y="T7"/>
              </a:cxn>
              <a:cxn ang="0">
                <a:pos x="T8" y="T9"/>
              </a:cxn>
              <a:cxn ang="0">
                <a:pos x="T10" y="T11"/>
              </a:cxn>
              <a:cxn ang="0">
                <a:pos x="T12" y="T13"/>
              </a:cxn>
            </a:cxnLst>
            <a:rect l="0" t="0" r="r" b="b"/>
            <a:pathLst>
              <a:path w="725" h="86">
                <a:moveTo>
                  <a:pt x="595" y="43"/>
                </a:moveTo>
                <a:cubicBezTo>
                  <a:pt x="430" y="28"/>
                  <a:pt x="220" y="12"/>
                  <a:pt x="13" y="0"/>
                </a:cubicBezTo>
                <a:cubicBezTo>
                  <a:pt x="0" y="12"/>
                  <a:pt x="0" y="12"/>
                  <a:pt x="0" y="12"/>
                </a:cubicBezTo>
                <a:cubicBezTo>
                  <a:pt x="92" y="18"/>
                  <a:pt x="192" y="25"/>
                  <a:pt x="298" y="36"/>
                </a:cubicBezTo>
                <a:cubicBezTo>
                  <a:pt x="461" y="53"/>
                  <a:pt x="590" y="69"/>
                  <a:pt x="695" y="86"/>
                </a:cubicBezTo>
                <a:cubicBezTo>
                  <a:pt x="725" y="58"/>
                  <a:pt x="725" y="58"/>
                  <a:pt x="725" y="58"/>
                </a:cubicBezTo>
                <a:cubicBezTo>
                  <a:pt x="683" y="52"/>
                  <a:pt x="639" y="47"/>
                  <a:pt x="595" y="43"/>
                </a:cubicBezTo>
                <a:close/>
              </a:path>
            </a:pathLst>
          </a:custGeom>
          <a:solidFill>
            <a:schemeClr val="bg2">
              <a:lumMod val="9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9" name="Freeform 8">
            <a:extLst>
              <a:ext uri="{FF2B5EF4-FFF2-40B4-BE49-F238E27FC236}">
                <a16:creationId xmlns:a16="http://schemas.microsoft.com/office/drawing/2014/main" id="{98AB1AFF-F31A-4C11-A302-0103990F8DE6}"/>
              </a:ext>
            </a:extLst>
          </p:cNvPr>
          <p:cNvSpPr>
            <a:spLocks/>
          </p:cNvSpPr>
          <p:nvPr/>
        </p:nvSpPr>
        <p:spPr bwMode="auto">
          <a:xfrm>
            <a:off x="5919756" y="5822169"/>
            <a:ext cx="5072170" cy="850622"/>
          </a:xfrm>
          <a:custGeom>
            <a:avLst/>
            <a:gdLst>
              <a:gd name="T0" fmla="*/ 1775 w 1775"/>
              <a:gd name="T1" fmla="*/ 213 h 297"/>
              <a:gd name="T2" fmla="*/ 1443 w 1775"/>
              <a:gd name="T3" fmla="*/ 57 h 297"/>
              <a:gd name="T4" fmla="*/ 1397 w 1775"/>
              <a:gd name="T5" fmla="*/ 95 h 297"/>
              <a:gd name="T6" fmla="*/ 205 w 1775"/>
              <a:gd name="T7" fmla="*/ 0 h 297"/>
              <a:gd name="T8" fmla="*/ 0 w 1775"/>
              <a:gd name="T9" fmla="*/ 93 h 297"/>
              <a:gd name="T10" fmla="*/ 309 w 1775"/>
              <a:gd name="T11" fmla="*/ 153 h 297"/>
              <a:gd name="T12" fmla="*/ 1225 w 1775"/>
              <a:gd name="T13" fmla="*/ 235 h 297"/>
              <a:gd name="T14" fmla="*/ 1153 w 1775"/>
              <a:gd name="T15" fmla="*/ 297 h 297"/>
              <a:gd name="T16" fmla="*/ 1775 w 1775"/>
              <a:gd name="T17" fmla="*/ 21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5" h="297">
                <a:moveTo>
                  <a:pt x="1775" y="213"/>
                </a:moveTo>
                <a:cubicBezTo>
                  <a:pt x="1443" y="57"/>
                  <a:pt x="1443" y="57"/>
                  <a:pt x="1443" y="57"/>
                </a:cubicBezTo>
                <a:cubicBezTo>
                  <a:pt x="1397" y="95"/>
                  <a:pt x="1397" y="95"/>
                  <a:pt x="1397" y="95"/>
                </a:cubicBezTo>
                <a:cubicBezTo>
                  <a:pt x="1397" y="95"/>
                  <a:pt x="730" y="100"/>
                  <a:pt x="205" y="0"/>
                </a:cubicBezTo>
                <a:cubicBezTo>
                  <a:pt x="0" y="93"/>
                  <a:pt x="0" y="93"/>
                  <a:pt x="0" y="93"/>
                </a:cubicBezTo>
                <a:cubicBezTo>
                  <a:pt x="95" y="117"/>
                  <a:pt x="198" y="138"/>
                  <a:pt x="309" y="153"/>
                </a:cubicBezTo>
                <a:cubicBezTo>
                  <a:pt x="859" y="229"/>
                  <a:pt x="1225" y="235"/>
                  <a:pt x="1225" y="235"/>
                </a:cubicBezTo>
                <a:cubicBezTo>
                  <a:pt x="1153" y="297"/>
                  <a:pt x="1153" y="297"/>
                  <a:pt x="1153" y="297"/>
                </a:cubicBezTo>
                <a:lnTo>
                  <a:pt x="1775" y="213"/>
                </a:lnTo>
                <a:close/>
              </a:path>
            </a:pathLst>
          </a:custGeom>
          <a:solidFill>
            <a:schemeClr val="accent3">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a:solidFill>
                <a:prstClr val="black"/>
              </a:solidFill>
            </a:endParaRPr>
          </a:p>
        </p:txBody>
      </p:sp>
      <p:grpSp>
        <p:nvGrpSpPr>
          <p:cNvPr id="10" name="Group 9">
            <a:extLst>
              <a:ext uri="{FF2B5EF4-FFF2-40B4-BE49-F238E27FC236}">
                <a16:creationId xmlns:a16="http://schemas.microsoft.com/office/drawing/2014/main" id="{E7D3207B-E462-4559-84F2-547B4E24CD32}"/>
              </a:ext>
            </a:extLst>
          </p:cNvPr>
          <p:cNvGrpSpPr/>
          <p:nvPr/>
        </p:nvGrpSpPr>
        <p:grpSpPr>
          <a:xfrm>
            <a:off x="7630183" y="4563861"/>
            <a:ext cx="982714" cy="1672685"/>
            <a:chOff x="5997254" y="2460747"/>
            <a:chExt cx="1616607" cy="2669889"/>
          </a:xfrm>
        </p:grpSpPr>
        <p:sp>
          <p:nvSpPr>
            <p:cNvPr id="11" name="Rectangle 10">
              <a:extLst>
                <a:ext uri="{FF2B5EF4-FFF2-40B4-BE49-F238E27FC236}">
                  <a16:creationId xmlns:a16="http://schemas.microsoft.com/office/drawing/2014/main" id="{0E0619E5-B782-4BC4-A2A2-4E1EA32E5793}"/>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en-US" sz="1800" kern="0">
                <a:solidFill>
                  <a:prstClr val="white"/>
                </a:solidFill>
              </a:endParaRPr>
            </a:p>
          </p:txBody>
        </p:sp>
        <p:sp>
          <p:nvSpPr>
            <p:cNvPr id="12" name="Freeform 26">
              <a:extLst>
                <a:ext uri="{FF2B5EF4-FFF2-40B4-BE49-F238E27FC236}">
                  <a16:creationId xmlns:a16="http://schemas.microsoft.com/office/drawing/2014/main" id="{5F8E49E3-5CDE-41E8-8E74-84CFBC6BB68E}"/>
                </a:ext>
              </a:extLst>
            </p:cNvPr>
            <p:cNvSpPr>
              <a:spLocks noEditPoints="1"/>
            </p:cNvSpPr>
            <p:nvPr/>
          </p:nvSpPr>
          <p:spPr bwMode="auto">
            <a:xfrm>
              <a:off x="5997254" y="2460747"/>
              <a:ext cx="1616607" cy="1618702"/>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endParaRPr lang="en-US" sz="1800" kern="0">
                <a:solidFill>
                  <a:prstClr val="black"/>
                </a:solidFill>
              </a:endParaRPr>
            </a:p>
          </p:txBody>
        </p:sp>
      </p:grpSp>
      <p:grpSp>
        <p:nvGrpSpPr>
          <p:cNvPr id="13" name="Group 12">
            <a:extLst>
              <a:ext uri="{FF2B5EF4-FFF2-40B4-BE49-F238E27FC236}">
                <a16:creationId xmlns:a16="http://schemas.microsoft.com/office/drawing/2014/main" id="{456601C6-FD8F-4DC8-9E37-552D3F3AE41B}"/>
              </a:ext>
            </a:extLst>
          </p:cNvPr>
          <p:cNvGrpSpPr/>
          <p:nvPr/>
        </p:nvGrpSpPr>
        <p:grpSpPr>
          <a:xfrm>
            <a:off x="4027398" y="3725486"/>
            <a:ext cx="897231" cy="1468846"/>
            <a:chOff x="5997254" y="2460747"/>
            <a:chExt cx="1616607" cy="2669889"/>
          </a:xfrm>
        </p:grpSpPr>
        <p:sp>
          <p:nvSpPr>
            <p:cNvPr id="14" name="Rectangle 13">
              <a:extLst>
                <a:ext uri="{FF2B5EF4-FFF2-40B4-BE49-F238E27FC236}">
                  <a16:creationId xmlns:a16="http://schemas.microsoft.com/office/drawing/2014/main" id="{ADF2A2AC-F10E-4087-8D76-E653BB0F7060}"/>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en-US" sz="1800" kern="0">
                <a:solidFill>
                  <a:prstClr val="white"/>
                </a:solidFill>
              </a:endParaRPr>
            </a:p>
          </p:txBody>
        </p:sp>
        <p:sp>
          <p:nvSpPr>
            <p:cNvPr id="15" name="Freeform 26">
              <a:extLst>
                <a:ext uri="{FF2B5EF4-FFF2-40B4-BE49-F238E27FC236}">
                  <a16:creationId xmlns:a16="http://schemas.microsoft.com/office/drawing/2014/main" id="{11E61504-3EAD-4649-977A-EF7248A8C342}"/>
                </a:ext>
              </a:extLst>
            </p:cNvPr>
            <p:cNvSpPr>
              <a:spLocks noEditPoints="1"/>
            </p:cNvSpPr>
            <p:nvPr/>
          </p:nvSpPr>
          <p:spPr bwMode="auto">
            <a:xfrm>
              <a:off x="5997254" y="2460747"/>
              <a:ext cx="1616607" cy="1618702"/>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endParaRPr lang="en-US" sz="1800" kern="0">
                <a:solidFill>
                  <a:prstClr val="black"/>
                </a:solidFill>
              </a:endParaRPr>
            </a:p>
          </p:txBody>
        </p:sp>
      </p:grpSp>
      <p:grpSp>
        <p:nvGrpSpPr>
          <p:cNvPr id="16" name="Group 15">
            <a:extLst>
              <a:ext uri="{FF2B5EF4-FFF2-40B4-BE49-F238E27FC236}">
                <a16:creationId xmlns:a16="http://schemas.microsoft.com/office/drawing/2014/main" id="{A1E0E3A1-56EC-4700-9194-8C9C1E73C605}"/>
              </a:ext>
            </a:extLst>
          </p:cNvPr>
          <p:cNvGrpSpPr/>
          <p:nvPr/>
        </p:nvGrpSpPr>
        <p:grpSpPr>
          <a:xfrm>
            <a:off x="4311535" y="1620964"/>
            <a:ext cx="737840" cy="1213086"/>
            <a:chOff x="5997253" y="2460747"/>
            <a:chExt cx="1616607" cy="2669889"/>
          </a:xfrm>
        </p:grpSpPr>
        <p:sp>
          <p:nvSpPr>
            <p:cNvPr id="17" name="Rectangle 16">
              <a:extLst>
                <a:ext uri="{FF2B5EF4-FFF2-40B4-BE49-F238E27FC236}">
                  <a16:creationId xmlns:a16="http://schemas.microsoft.com/office/drawing/2014/main" id="{AAF93679-08E8-42AE-B573-CD7C7E31EC58}"/>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en-US" sz="1800" kern="0">
                <a:solidFill>
                  <a:prstClr val="white"/>
                </a:solidFill>
              </a:endParaRPr>
            </a:p>
          </p:txBody>
        </p:sp>
        <p:sp>
          <p:nvSpPr>
            <p:cNvPr id="18" name="Freeform 26">
              <a:extLst>
                <a:ext uri="{FF2B5EF4-FFF2-40B4-BE49-F238E27FC236}">
                  <a16:creationId xmlns:a16="http://schemas.microsoft.com/office/drawing/2014/main" id="{00D8E963-062E-40A0-856F-63555ECD9DFB}"/>
                </a:ext>
              </a:extLst>
            </p:cNvPr>
            <p:cNvSpPr>
              <a:spLocks noEditPoints="1"/>
            </p:cNvSpPr>
            <p:nvPr/>
          </p:nvSpPr>
          <p:spPr bwMode="auto">
            <a:xfrm>
              <a:off x="5997253" y="2460747"/>
              <a:ext cx="1616607" cy="1618702"/>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endParaRPr lang="en-US" sz="1800" kern="0">
                <a:solidFill>
                  <a:prstClr val="black"/>
                </a:solidFill>
              </a:endParaRPr>
            </a:p>
          </p:txBody>
        </p:sp>
      </p:grpSp>
      <p:grpSp>
        <p:nvGrpSpPr>
          <p:cNvPr id="19" name="Group 18">
            <a:extLst>
              <a:ext uri="{FF2B5EF4-FFF2-40B4-BE49-F238E27FC236}">
                <a16:creationId xmlns:a16="http://schemas.microsoft.com/office/drawing/2014/main" id="{A48B0A31-91BF-440D-AC90-506275E88290}"/>
              </a:ext>
            </a:extLst>
          </p:cNvPr>
          <p:cNvGrpSpPr/>
          <p:nvPr/>
        </p:nvGrpSpPr>
        <p:grpSpPr>
          <a:xfrm>
            <a:off x="1426388" y="1457347"/>
            <a:ext cx="754764" cy="1154587"/>
            <a:chOff x="5997254" y="2460748"/>
            <a:chExt cx="1616608" cy="2669888"/>
          </a:xfrm>
        </p:grpSpPr>
        <p:sp>
          <p:nvSpPr>
            <p:cNvPr id="20" name="Rectangle 19">
              <a:extLst>
                <a:ext uri="{FF2B5EF4-FFF2-40B4-BE49-F238E27FC236}">
                  <a16:creationId xmlns:a16="http://schemas.microsoft.com/office/drawing/2014/main" id="{CFDF5BE0-1C4B-4A34-9F72-B7897D0A5AEB}"/>
                </a:ext>
              </a:extLst>
            </p:cNvPr>
            <p:cNvSpPr/>
            <p:nvPr/>
          </p:nvSpPr>
          <p:spPr>
            <a:xfrm>
              <a:off x="6718887" y="4188899"/>
              <a:ext cx="191914" cy="941737"/>
            </a:xfrm>
            <a:prstGeom prst="rect">
              <a:avLst/>
            </a:prstGeom>
            <a:gradFill>
              <a:gsLst>
                <a:gs pos="0">
                  <a:sysClr val="windowText" lastClr="000000">
                    <a:lumMod val="75000"/>
                    <a:lumOff val="25000"/>
                    <a:shade val="30000"/>
                    <a:satMod val="115000"/>
                  </a:sysClr>
                </a:gs>
                <a:gs pos="50000">
                  <a:sysClr val="window" lastClr="FFFFFF"/>
                </a:gs>
                <a:gs pos="100000">
                  <a:sysClr val="windowText" lastClr="000000">
                    <a:lumMod val="75000"/>
                    <a:lumOff val="25000"/>
                    <a:shade val="100000"/>
                    <a:satMod val="115000"/>
                  </a:sysClr>
                </a:gs>
              </a:gsLst>
              <a:lin ang="0" scaled="0"/>
            </a:gradFill>
            <a:ln w="25400" cap="flat" cmpd="sng" algn="ctr">
              <a:no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defTabSz="914400">
                <a:defRPr/>
              </a:pPr>
              <a:endParaRPr lang="en-US" sz="1800" kern="0">
                <a:solidFill>
                  <a:prstClr val="white"/>
                </a:solidFill>
              </a:endParaRPr>
            </a:p>
          </p:txBody>
        </p:sp>
        <p:sp>
          <p:nvSpPr>
            <p:cNvPr id="21" name="Freeform 26">
              <a:extLst>
                <a:ext uri="{FF2B5EF4-FFF2-40B4-BE49-F238E27FC236}">
                  <a16:creationId xmlns:a16="http://schemas.microsoft.com/office/drawing/2014/main" id="{412E1931-B560-443E-9DA3-F9553A8B27AD}"/>
                </a:ext>
              </a:extLst>
            </p:cNvPr>
            <p:cNvSpPr>
              <a:spLocks noEditPoints="1"/>
            </p:cNvSpPr>
            <p:nvPr/>
          </p:nvSpPr>
          <p:spPr bwMode="auto">
            <a:xfrm>
              <a:off x="5997254" y="2460748"/>
              <a:ext cx="1616608" cy="1618702"/>
            </a:xfrm>
            <a:custGeom>
              <a:avLst/>
              <a:gdLst>
                <a:gd name="T0" fmla="*/ 323 w 326"/>
                <a:gd name="T1" fmla="*/ 157 h 326"/>
                <a:gd name="T2" fmla="*/ 169 w 326"/>
                <a:gd name="T3" fmla="*/ 2 h 326"/>
                <a:gd name="T4" fmla="*/ 163 w 326"/>
                <a:gd name="T5" fmla="*/ 0 h 326"/>
                <a:gd name="T6" fmla="*/ 157 w 326"/>
                <a:gd name="T7" fmla="*/ 2 h 326"/>
                <a:gd name="T8" fmla="*/ 3 w 326"/>
                <a:gd name="T9" fmla="*/ 157 h 326"/>
                <a:gd name="T10" fmla="*/ 0 w 326"/>
                <a:gd name="T11" fmla="*/ 163 h 326"/>
                <a:gd name="T12" fmla="*/ 3 w 326"/>
                <a:gd name="T13" fmla="*/ 169 h 326"/>
                <a:gd name="T14" fmla="*/ 157 w 326"/>
                <a:gd name="T15" fmla="*/ 323 h 326"/>
                <a:gd name="T16" fmla="*/ 163 w 326"/>
                <a:gd name="T17" fmla="*/ 326 h 326"/>
                <a:gd name="T18" fmla="*/ 169 w 326"/>
                <a:gd name="T19" fmla="*/ 323 h 326"/>
                <a:gd name="T20" fmla="*/ 323 w 326"/>
                <a:gd name="T21" fmla="*/ 169 h 326"/>
                <a:gd name="T22" fmla="*/ 326 w 326"/>
                <a:gd name="T23" fmla="*/ 163 h 326"/>
                <a:gd name="T24" fmla="*/ 323 w 326"/>
                <a:gd name="T25" fmla="*/ 157 h 326"/>
                <a:gd name="T26" fmla="*/ 306 w 326"/>
                <a:gd name="T27" fmla="*/ 168 h 326"/>
                <a:gd name="T28" fmla="*/ 168 w 326"/>
                <a:gd name="T29" fmla="*/ 306 h 326"/>
                <a:gd name="T30" fmla="*/ 163 w 326"/>
                <a:gd name="T31" fmla="*/ 308 h 326"/>
                <a:gd name="T32" fmla="*/ 157 w 326"/>
                <a:gd name="T33" fmla="*/ 306 h 326"/>
                <a:gd name="T34" fmla="*/ 20 w 326"/>
                <a:gd name="T35" fmla="*/ 168 h 326"/>
                <a:gd name="T36" fmla="*/ 17 w 326"/>
                <a:gd name="T37" fmla="*/ 163 h 326"/>
                <a:gd name="T38" fmla="*/ 20 w 326"/>
                <a:gd name="T39" fmla="*/ 157 h 326"/>
                <a:gd name="T40" fmla="*/ 157 w 326"/>
                <a:gd name="T41" fmla="*/ 19 h 326"/>
                <a:gd name="T42" fmla="*/ 163 w 326"/>
                <a:gd name="T43" fmla="*/ 17 h 326"/>
                <a:gd name="T44" fmla="*/ 168 w 326"/>
                <a:gd name="T45" fmla="*/ 19 h 326"/>
                <a:gd name="T46" fmla="*/ 306 w 326"/>
                <a:gd name="T47" fmla="*/ 157 h 326"/>
                <a:gd name="T48" fmla="*/ 309 w 326"/>
                <a:gd name="T49" fmla="*/ 163 h 326"/>
                <a:gd name="T50" fmla="*/ 306 w 326"/>
                <a:gd name="T51" fmla="*/ 16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6" h="326">
                  <a:moveTo>
                    <a:pt x="323" y="157"/>
                  </a:moveTo>
                  <a:cubicBezTo>
                    <a:pt x="169" y="2"/>
                    <a:pt x="169" y="2"/>
                    <a:pt x="169" y="2"/>
                  </a:cubicBezTo>
                  <a:cubicBezTo>
                    <a:pt x="167" y="0"/>
                    <a:pt x="164" y="0"/>
                    <a:pt x="163" y="0"/>
                  </a:cubicBezTo>
                  <a:cubicBezTo>
                    <a:pt x="162" y="0"/>
                    <a:pt x="159" y="0"/>
                    <a:pt x="157" y="2"/>
                  </a:cubicBezTo>
                  <a:cubicBezTo>
                    <a:pt x="3" y="157"/>
                    <a:pt x="3" y="157"/>
                    <a:pt x="3" y="157"/>
                  </a:cubicBezTo>
                  <a:cubicBezTo>
                    <a:pt x="1" y="158"/>
                    <a:pt x="0" y="160"/>
                    <a:pt x="0" y="163"/>
                  </a:cubicBezTo>
                  <a:cubicBezTo>
                    <a:pt x="0" y="165"/>
                    <a:pt x="1" y="167"/>
                    <a:pt x="3" y="169"/>
                  </a:cubicBezTo>
                  <a:cubicBezTo>
                    <a:pt x="157" y="323"/>
                    <a:pt x="157" y="323"/>
                    <a:pt x="157" y="323"/>
                  </a:cubicBezTo>
                  <a:cubicBezTo>
                    <a:pt x="159" y="325"/>
                    <a:pt x="162" y="326"/>
                    <a:pt x="163" y="326"/>
                  </a:cubicBezTo>
                  <a:cubicBezTo>
                    <a:pt x="164" y="326"/>
                    <a:pt x="167" y="325"/>
                    <a:pt x="169" y="323"/>
                  </a:cubicBezTo>
                  <a:cubicBezTo>
                    <a:pt x="323" y="169"/>
                    <a:pt x="323" y="169"/>
                    <a:pt x="323" y="169"/>
                  </a:cubicBezTo>
                  <a:cubicBezTo>
                    <a:pt x="325" y="167"/>
                    <a:pt x="326" y="164"/>
                    <a:pt x="326" y="163"/>
                  </a:cubicBezTo>
                  <a:cubicBezTo>
                    <a:pt x="326" y="161"/>
                    <a:pt x="325" y="159"/>
                    <a:pt x="323" y="157"/>
                  </a:cubicBezTo>
                  <a:close/>
                  <a:moveTo>
                    <a:pt x="306" y="168"/>
                  </a:moveTo>
                  <a:cubicBezTo>
                    <a:pt x="168" y="306"/>
                    <a:pt x="168" y="306"/>
                    <a:pt x="168" y="306"/>
                  </a:cubicBezTo>
                  <a:cubicBezTo>
                    <a:pt x="167" y="308"/>
                    <a:pt x="164" y="308"/>
                    <a:pt x="163" y="308"/>
                  </a:cubicBezTo>
                  <a:cubicBezTo>
                    <a:pt x="162" y="308"/>
                    <a:pt x="159" y="308"/>
                    <a:pt x="157" y="306"/>
                  </a:cubicBezTo>
                  <a:cubicBezTo>
                    <a:pt x="20" y="168"/>
                    <a:pt x="20" y="168"/>
                    <a:pt x="20" y="168"/>
                  </a:cubicBezTo>
                  <a:cubicBezTo>
                    <a:pt x="18" y="167"/>
                    <a:pt x="17" y="165"/>
                    <a:pt x="17" y="163"/>
                  </a:cubicBezTo>
                  <a:cubicBezTo>
                    <a:pt x="17" y="161"/>
                    <a:pt x="18" y="159"/>
                    <a:pt x="20" y="157"/>
                  </a:cubicBezTo>
                  <a:cubicBezTo>
                    <a:pt x="157" y="19"/>
                    <a:pt x="157" y="19"/>
                    <a:pt x="157" y="19"/>
                  </a:cubicBezTo>
                  <a:cubicBezTo>
                    <a:pt x="159" y="17"/>
                    <a:pt x="162" y="17"/>
                    <a:pt x="163" y="17"/>
                  </a:cubicBezTo>
                  <a:cubicBezTo>
                    <a:pt x="164" y="17"/>
                    <a:pt x="167" y="17"/>
                    <a:pt x="168" y="19"/>
                  </a:cubicBezTo>
                  <a:cubicBezTo>
                    <a:pt x="306" y="157"/>
                    <a:pt x="306" y="157"/>
                    <a:pt x="306" y="157"/>
                  </a:cubicBezTo>
                  <a:cubicBezTo>
                    <a:pt x="308" y="159"/>
                    <a:pt x="309" y="161"/>
                    <a:pt x="309" y="163"/>
                  </a:cubicBezTo>
                  <a:cubicBezTo>
                    <a:pt x="309" y="164"/>
                    <a:pt x="308" y="166"/>
                    <a:pt x="306" y="168"/>
                  </a:cubicBezTo>
                  <a:close/>
                </a:path>
              </a:pathLst>
            </a:custGeom>
            <a:solidFill>
              <a:sysClr val="windowText" lastClr="000000">
                <a:lumMod val="85000"/>
                <a:lumOff val="15000"/>
              </a:sys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400">
                <a:defRPr/>
              </a:pPr>
              <a:endParaRPr lang="en-US" sz="1800" kern="0">
                <a:solidFill>
                  <a:prstClr val="black"/>
                </a:solidFill>
              </a:endParaRPr>
            </a:p>
          </p:txBody>
        </p:sp>
      </p:grpSp>
      <p:sp>
        <p:nvSpPr>
          <p:cNvPr id="22" name="TextBox 1">
            <a:extLst>
              <a:ext uri="{FF2B5EF4-FFF2-40B4-BE49-F238E27FC236}">
                <a16:creationId xmlns:a16="http://schemas.microsoft.com/office/drawing/2014/main" id="{7A03A24B-78BE-4F5B-98F8-F01D414A354B}"/>
              </a:ext>
            </a:extLst>
          </p:cNvPr>
          <p:cNvSpPr txBox="1"/>
          <p:nvPr/>
        </p:nvSpPr>
        <p:spPr>
          <a:xfrm>
            <a:off x="555320" y="2798699"/>
            <a:ext cx="3734844" cy="126188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b="1">
                <a:latin typeface="Segoe UI" panose="020B0502040204020203" pitchFamily="34" charset="0"/>
                <a:cs typeface="Segoe UI" panose="020B0502040204020203" pitchFamily="34" charset="0"/>
              </a:rPr>
              <a:t>Data Sourcing</a:t>
            </a:r>
          </a:p>
          <a:p>
            <a:r>
              <a:rPr lang="en-US" sz="1500">
                <a:latin typeface="Segoe UI" panose="020B0502040204020203" pitchFamily="34" charset="0"/>
                <a:cs typeface="Segoe UI" panose="020B0502040204020203" pitchFamily="34" charset="0"/>
              </a:rPr>
              <a:t>Procure marketing campaign data that aimed to promote term deposits among existing customers of a Portuguese bank </a:t>
            </a:r>
          </a:p>
          <a:p>
            <a:endParaRPr lang="en-US" sz="1600" b="1" dirty="0">
              <a:cs typeface="Calibri"/>
            </a:endParaRPr>
          </a:p>
        </p:txBody>
      </p:sp>
      <p:sp>
        <p:nvSpPr>
          <p:cNvPr id="23" name="TextBox 47">
            <a:extLst>
              <a:ext uri="{FF2B5EF4-FFF2-40B4-BE49-F238E27FC236}">
                <a16:creationId xmlns:a16="http://schemas.microsoft.com/office/drawing/2014/main" id="{7C6F1596-7AE5-4C4C-808E-6B9E9A378358}"/>
              </a:ext>
            </a:extLst>
          </p:cNvPr>
          <p:cNvSpPr txBox="1"/>
          <p:nvPr/>
        </p:nvSpPr>
        <p:spPr>
          <a:xfrm>
            <a:off x="8612897" y="4254260"/>
            <a:ext cx="3478956" cy="250837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b="1" dirty="0">
                <a:latin typeface="Segoe UI" panose="020B0502040204020203" pitchFamily="34" charset="0"/>
                <a:cs typeface="Segoe UI" panose="020B0502040204020203" pitchFamily="34" charset="0"/>
              </a:rPr>
              <a:t>Develop Strategy</a:t>
            </a:r>
          </a:p>
          <a:p>
            <a:pPr marL="342900" indent="-342900">
              <a:buFont typeface="Arial" panose="020B0604020202020204" pitchFamily="34" charset="0"/>
              <a:buChar char="•"/>
            </a:pPr>
            <a:r>
              <a:rPr lang="en-US" sz="1500" dirty="0">
                <a:latin typeface="Segoe UI" panose="020B0502040204020203" pitchFamily="34" charset="0"/>
                <a:cs typeface="Segoe UI" panose="020B0502040204020203" pitchFamily="34" charset="0"/>
              </a:rPr>
              <a:t>Identify variables that dictate subscription rates to inform better data capturing mechanism </a:t>
            </a:r>
          </a:p>
          <a:p>
            <a:pPr marL="342900" indent="-342900">
              <a:buFont typeface="Arial" panose="020B0604020202020204" pitchFamily="34" charset="0"/>
              <a:buChar char="•"/>
            </a:pPr>
            <a:r>
              <a:rPr lang="en-US" sz="1500" dirty="0">
                <a:latin typeface="Segoe UI" panose="020B0502040204020203" pitchFamily="34" charset="0"/>
                <a:cs typeface="Segoe UI" panose="020B0502040204020203" pitchFamily="34" charset="0"/>
              </a:rPr>
              <a:t>Leverage analysis findings &amp; predictive system to gauge outcome of future campaigns</a:t>
            </a:r>
          </a:p>
          <a:p>
            <a:pPr marL="342900" indent="-342900">
              <a:buFont typeface="Arial" panose="020B0604020202020204" pitchFamily="34" charset="0"/>
              <a:buChar char="•"/>
            </a:pPr>
            <a:endParaRPr lang="en-US" sz="1600" dirty="0">
              <a:cs typeface="Times New Roman"/>
            </a:endParaRPr>
          </a:p>
          <a:p>
            <a:endParaRPr lang="en-US" dirty="0">
              <a:cs typeface="Calibri"/>
            </a:endParaRPr>
          </a:p>
          <a:p>
            <a:endParaRPr lang="en-US" dirty="0">
              <a:cs typeface="Calibri"/>
            </a:endParaRPr>
          </a:p>
        </p:txBody>
      </p:sp>
      <p:sp>
        <p:nvSpPr>
          <p:cNvPr id="24" name="TextBox 2">
            <a:extLst>
              <a:ext uri="{FF2B5EF4-FFF2-40B4-BE49-F238E27FC236}">
                <a16:creationId xmlns:a16="http://schemas.microsoft.com/office/drawing/2014/main" id="{92021958-B98B-4200-91A8-E9009F9C1884}"/>
              </a:ext>
            </a:extLst>
          </p:cNvPr>
          <p:cNvSpPr txBox="1"/>
          <p:nvPr/>
        </p:nvSpPr>
        <p:spPr>
          <a:xfrm>
            <a:off x="1659519" y="1619364"/>
            <a:ext cx="29296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1</a:t>
            </a:r>
          </a:p>
        </p:txBody>
      </p:sp>
      <p:sp>
        <p:nvSpPr>
          <p:cNvPr id="25" name="TextBox 37">
            <a:extLst>
              <a:ext uri="{FF2B5EF4-FFF2-40B4-BE49-F238E27FC236}">
                <a16:creationId xmlns:a16="http://schemas.microsoft.com/office/drawing/2014/main" id="{BE8FF336-3DC0-432E-ADD5-7BAA7CAF8C4D}"/>
              </a:ext>
            </a:extLst>
          </p:cNvPr>
          <p:cNvSpPr txBox="1"/>
          <p:nvPr/>
        </p:nvSpPr>
        <p:spPr>
          <a:xfrm>
            <a:off x="4506244" y="1809516"/>
            <a:ext cx="292966"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t>2</a:t>
            </a:r>
          </a:p>
        </p:txBody>
      </p:sp>
      <p:sp>
        <p:nvSpPr>
          <p:cNvPr id="26" name="TextBox 38">
            <a:extLst>
              <a:ext uri="{FF2B5EF4-FFF2-40B4-BE49-F238E27FC236}">
                <a16:creationId xmlns:a16="http://schemas.microsoft.com/office/drawing/2014/main" id="{FEDE1945-1BA4-4146-9835-02AA411A07A3}"/>
              </a:ext>
            </a:extLst>
          </p:cNvPr>
          <p:cNvSpPr txBox="1"/>
          <p:nvPr/>
        </p:nvSpPr>
        <p:spPr>
          <a:xfrm>
            <a:off x="4324659" y="3963635"/>
            <a:ext cx="292966" cy="4001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1"/>
              <a:t>3</a:t>
            </a:r>
          </a:p>
        </p:txBody>
      </p:sp>
      <p:sp>
        <p:nvSpPr>
          <p:cNvPr id="27" name="TextBox 39">
            <a:extLst>
              <a:ext uri="{FF2B5EF4-FFF2-40B4-BE49-F238E27FC236}">
                <a16:creationId xmlns:a16="http://schemas.microsoft.com/office/drawing/2014/main" id="{9DC57CBA-95F3-4ABE-84BE-481377E3C8C8}"/>
              </a:ext>
            </a:extLst>
          </p:cNvPr>
          <p:cNvSpPr txBox="1"/>
          <p:nvPr/>
        </p:nvSpPr>
        <p:spPr>
          <a:xfrm>
            <a:off x="7922503" y="4817806"/>
            <a:ext cx="339204"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a:t>4</a:t>
            </a:r>
          </a:p>
        </p:txBody>
      </p:sp>
      <p:sp>
        <p:nvSpPr>
          <p:cNvPr id="28" name="TextBox 47">
            <a:extLst>
              <a:ext uri="{FF2B5EF4-FFF2-40B4-BE49-F238E27FC236}">
                <a16:creationId xmlns:a16="http://schemas.microsoft.com/office/drawing/2014/main" id="{EA683DE3-C1AF-4662-8F5E-666B2F3F4208}"/>
              </a:ext>
            </a:extLst>
          </p:cNvPr>
          <p:cNvSpPr txBox="1"/>
          <p:nvPr/>
        </p:nvSpPr>
        <p:spPr>
          <a:xfrm>
            <a:off x="5448813" y="1487788"/>
            <a:ext cx="4528307" cy="7848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b="1">
                <a:latin typeface="Segoe UI" panose="020B0502040204020203" pitchFamily="34" charset="0"/>
                <a:cs typeface="Segoe UI" panose="020B0502040204020203" pitchFamily="34" charset="0"/>
              </a:rPr>
              <a:t>Descriptive Analysis</a:t>
            </a:r>
          </a:p>
          <a:p>
            <a:r>
              <a:rPr lang="en-US" sz="1500">
                <a:latin typeface="Segoe UI" panose="020B0502040204020203" pitchFamily="34" charset="0"/>
                <a:cs typeface="Segoe UI" panose="020B0502040204020203" pitchFamily="34" charset="0"/>
              </a:rPr>
              <a:t>Univariate and Bivariate analysis to unearth existing business patterns</a:t>
            </a:r>
          </a:p>
        </p:txBody>
      </p:sp>
      <p:sp>
        <p:nvSpPr>
          <p:cNvPr id="29" name="TextBox 47">
            <a:extLst>
              <a:ext uri="{FF2B5EF4-FFF2-40B4-BE49-F238E27FC236}">
                <a16:creationId xmlns:a16="http://schemas.microsoft.com/office/drawing/2014/main" id="{4514E08F-1971-48A3-AE1D-A5F8041DEC96}"/>
              </a:ext>
            </a:extLst>
          </p:cNvPr>
          <p:cNvSpPr txBox="1"/>
          <p:nvPr/>
        </p:nvSpPr>
        <p:spPr>
          <a:xfrm>
            <a:off x="585207" y="4352096"/>
            <a:ext cx="3726328" cy="173893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dirty="0">
                <a:cs typeface="Times New Roman" panose="02020603050405020304" pitchFamily="18" charset="0"/>
              </a:rPr>
              <a:t> </a:t>
            </a:r>
            <a:r>
              <a:rPr lang="en-US" sz="1500" b="1">
                <a:latin typeface="Segoe UI" panose="020B0502040204020203" pitchFamily="34" charset="0"/>
                <a:cs typeface="Segoe UI" panose="020B0502040204020203" pitchFamily="34" charset="0"/>
              </a:rPr>
              <a:t>Predictive Analysis</a:t>
            </a:r>
          </a:p>
          <a:p>
            <a:pPr marL="342900" indent="-342900">
              <a:buFont typeface="Arial" panose="020B0604020202020204" pitchFamily="34" charset="0"/>
              <a:buChar char="•"/>
            </a:pPr>
            <a:r>
              <a:rPr lang="en-US" sz="1500">
                <a:latin typeface="Segoe UI" panose="020B0502040204020203" pitchFamily="34" charset="0"/>
                <a:cs typeface="Segoe UI" panose="020B0502040204020203" pitchFamily="34" charset="0"/>
              </a:rPr>
              <a:t>Develop segments of customers based on their response to campaign</a:t>
            </a:r>
          </a:p>
          <a:p>
            <a:pPr marL="342900" indent="-342900">
              <a:buFont typeface="Arial" panose="020B0604020202020204" pitchFamily="34" charset="0"/>
              <a:buChar char="•"/>
            </a:pPr>
            <a:r>
              <a:rPr lang="en-US" sz="1500">
                <a:latin typeface="Segoe UI" panose="020B0502040204020203" pitchFamily="34" charset="0"/>
                <a:cs typeface="Segoe UI" panose="020B0502040204020203" pitchFamily="34" charset="0"/>
              </a:rPr>
              <a:t>Build a system to predict subscription outcome based on customer responses  </a:t>
            </a:r>
          </a:p>
          <a:p>
            <a:endParaRPr lang="en-US" sz="1600" b="1" dirty="0">
              <a:cs typeface="Times New Roman" panose="02020603050405020304" pitchFamily="18" charset="0"/>
            </a:endParaRPr>
          </a:p>
        </p:txBody>
      </p:sp>
    </p:spTree>
    <p:extLst>
      <p:ext uri="{BB962C8B-B14F-4D97-AF65-F5344CB8AC3E}">
        <p14:creationId xmlns:p14="http://schemas.microsoft.com/office/powerpoint/2010/main" val="2957398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DF4FD90C-DF26-166D-D666-836BC7171A62}"/>
              </a:ext>
            </a:extLst>
          </p:cNvPr>
          <p:cNvSpPr>
            <a:spLocks noGrp="1"/>
          </p:cNvSpPr>
          <p:nvPr/>
        </p:nvSpPr>
        <p:spPr>
          <a:xfrm>
            <a:off x="4061764" y="2087028"/>
            <a:ext cx="6798608" cy="234613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Descriptive statistics and business patterns</a:t>
            </a:r>
          </a:p>
        </p:txBody>
      </p:sp>
      <p:pic>
        <p:nvPicPr>
          <p:cNvPr id="4" name="Graphic 3" descr="Bar chart with solid fill">
            <a:extLst>
              <a:ext uri="{FF2B5EF4-FFF2-40B4-BE49-F238E27FC236}">
                <a16:creationId xmlns:a16="http://schemas.microsoft.com/office/drawing/2014/main" id="{3386CD05-1806-483D-B314-DCDD11D76B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04070" y="2023513"/>
            <a:ext cx="3053422" cy="3053422"/>
          </a:xfrm>
          <a:prstGeom prst="rect">
            <a:avLst/>
          </a:prstGeom>
        </p:spPr>
      </p:pic>
    </p:spTree>
    <p:extLst>
      <p:ext uri="{BB962C8B-B14F-4D97-AF65-F5344CB8AC3E}">
        <p14:creationId xmlns:p14="http://schemas.microsoft.com/office/powerpoint/2010/main" val="4205427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B98BDE-3AB3-8910-429B-6C9ACBE620EF}"/>
              </a:ext>
            </a:extLst>
          </p:cNvPr>
          <p:cNvSpPr txBox="1">
            <a:spLocks/>
          </p:cNvSpPr>
          <p:nvPr/>
        </p:nvSpPr>
        <p:spPr>
          <a:xfrm>
            <a:off x="507876" y="634181"/>
            <a:ext cx="3787604"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u="sng" kern="1200">
                <a:solidFill>
                  <a:srgbClr val="002060"/>
                </a:solidFill>
                <a:latin typeface="+mj-lt"/>
                <a:ea typeface="+mj-ea"/>
                <a:cs typeface="+mj-cs"/>
              </a:rPr>
              <a:t>Numeric Variables - Univariate</a:t>
            </a:r>
          </a:p>
        </p:txBody>
      </p:sp>
      <p:sp>
        <p:nvSpPr>
          <p:cNvPr id="2" name="Title 1">
            <a:extLst>
              <a:ext uri="{FF2B5EF4-FFF2-40B4-BE49-F238E27FC236}">
                <a16:creationId xmlns:a16="http://schemas.microsoft.com/office/drawing/2014/main" id="{AF0B9F8D-0163-6879-F696-1D957992A968}"/>
              </a:ext>
            </a:extLst>
          </p:cNvPr>
          <p:cNvSpPr txBox="1">
            <a:spLocks/>
          </p:cNvSpPr>
          <p:nvPr/>
        </p:nvSpPr>
        <p:spPr>
          <a:xfrm>
            <a:off x="648931" y="2438400"/>
            <a:ext cx="3505494" cy="3785419"/>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indent="-228600">
              <a:spcAft>
                <a:spcPts val="600"/>
              </a:spcAft>
              <a:buFont typeface="Arial" panose="020B0604020202020204" pitchFamily="34" charset="0"/>
              <a:buChar char="•"/>
            </a:pPr>
            <a:r>
              <a:rPr lang="en-US" sz="1700" dirty="0">
                <a:solidFill>
                  <a:srgbClr val="002060"/>
                </a:solidFill>
                <a:latin typeface="Segoe UI" panose="020B0502040204020203" pitchFamily="34" charset="0"/>
                <a:ea typeface="+mn-ea"/>
                <a:cs typeface="Segoe UI" panose="020B0502040204020203" pitchFamily="34" charset="0"/>
              </a:rPr>
              <a:t>Before starting with the analysis, we consider the below 2 factors to remove variables that do not add any value to our analysis</a:t>
            </a:r>
          </a:p>
          <a:p>
            <a:pPr indent="-228600">
              <a:spcAft>
                <a:spcPts val="600"/>
              </a:spcAft>
              <a:buFont typeface="Arial" panose="020B0604020202020204" pitchFamily="34" charset="0"/>
              <a:buChar char="•"/>
            </a:pPr>
            <a:endParaRPr lang="en-US" sz="1700" dirty="0">
              <a:solidFill>
                <a:srgbClr val="002060"/>
              </a:solidFill>
              <a:latin typeface="Segoe UI" panose="020B0502040204020203" pitchFamily="34" charset="0"/>
              <a:ea typeface="+mn-ea"/>
              <a:cs typeface="Segoe UI" panose="020B0502040204020203" pitchFamily="34" charset="0"/>
            </a:endParaRPr>
          </a:p>
          <a:p>
            <a:pPr marL="285750" indent="-228600">
              <a:spcAft>
                <a:spcPts val="600"/>
              </a:spcAft>
              <a:buFont typeface="Arial" panose="020B0604020202020204" pitchFamily="34" charset="0"/>
              <a:buChar char="•"/>
            </a:pPr>
            <a:r>
              <a:rPr lang="en-US" sz="1700" dirty="0">
                <a:solidFill>
                  <a:srgbClr val="002060"/>
                </a:solidFill>
                <a:latin typeface="Segoe UI" panose="020B0502040204020203" pitchFamily="34" charset="0"/>
                <a:ea typeface="+mn-ea"/>
                <a:cs typeface="Segoe UI" panose="020B0502040204020203" pitchFamily="34" charset="0"/>
              </a:rPr>
              <a:t>If &gt;99% values are missing in the dataset, we will drop the variable.</a:t>
            </a:r>
          </a:p>
          <a:p>
            <a:pPr indent="-228600">
              <a:spcAft>
                <a:spcPts val="600"/>
              </a:spcAft>
              <a:buFont typeface="Arial" panose="020B0604020202020204" pitchFamily="34" charset="0"/>
              <a:buChar char="•"/>
            </a:pPr>
            <a:endParaRPr lang="en-US" sz="1700" dirty="0">
              <a:solidFill>
                <a:srgbClr val="002060"/>
              </a:solidFill>
              <a:latin typeface="Segoe UI" panose="020B0502040204020203" pitchFamily="34" charset="0"/>
              <a:ea typeface="+mn-ea"/>
              <a:cs typeface="Segoe UI" panose="020B0502040204020203" pitchFamily="34" charset="0"/>
            </a:endParaRPr>
          </a:p>
          <a:p>
            <a:pPr marL="285750" indent="-228600">
              <a:spcAft>
                <a:spcPts val="600"/>
              </a:spcAft>
              <a:buFont typeface="Arial" panose="020B0604020202020204" pitchFamily="34" charset="0"/>
              <a:buChar char="•"/>
            </a:pPr>
            <a:r>
              <a:rPr lang="en-US" sz="1700" dirty="0">
                <a:solidFill>
                  <a:srgbClr val="002060"/>
                </a:solidFill>
                <a:latin typeface="Segoe UI" panose="020B0502040204020203" pitchFamily="34" charset="0"/>
                <a:ea typeface="+mn-ea"/>
                <a:cs typeface="Segoe UI" panose="020B0502040204020203" pitchFamily="34" charset="0"/>
              </a:rPr>
              <a:t>If p0.1=p0.99 i.e. if the 1st percentile and 99th percentile for a given variables is same, it means there is no variability. Hence, we can safely drop such variables.</a:t>
            </a:r>
          </a:p>
          <a:p>
            <a:pPr indent="-228600">
              <a:spcAft>
                <a:spcPts val="600"/>
              </a:spcAft>
              <a:buFont typeface="Arial" panose="020B0604020202020204" pitchFamily="34" charset="0"/>
              <a:buChar char="•"/>
            </a:pPr>
            <a:endParaRPr lang="en-US" sz="1700" dirty="0">
              <a:latin typeface="Segoe UI" panose="020B0502040204020203" pitchFamily="34" charset="0"/>
              <a:ea typeface="+mn-ea"/>
              <a:cs typeface="Segoe UI" panose="020B0502040204020203" pitchFamily="34" charset="0"/>
            </a:endParaRPr>
          </a:p>
          <a:p>
            <a:pPr indent="-228600">
              <a:spcAft>
                <a:spcPts val="600"/>
              </a:spcAft>
              <a:buFont typeface="Arial" panose="020B0604020202020204" pitchFamily="34" charset="0"/>
              <a:buChar char="•"/>
            </a:pPr>
            <a:endParaRPr lang="en-US" sz="1700" dirty="0">
              <a:latin typeface="+mn-lt"/>
              <a:ea typeface="+mn-ea"/>
              <a:cs typeface="+mn-cs"/>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AEC61F79-D4A1-7508-7F06-2D8E75EEF170}"/>
              </a:ext>
            </a:extLst>
          </p:cNvPr>
          <p:cNvGraphicFramePr>
            <a:graphicFrameLocks noGrp="1"/>
          </p:cNvGraphicFramePr>
          <p:nvPr>
            <p:extLst>
              <p:ext uri="{D42A27DB-BD31-4B8C-83A1-F6EECF244321}">
                <p14:modId xmlns:p14="http://schemas.microsoft.com/office/powerpoint/2010/main" val="2162070058"/>
              </p:ext>
            </p:extLst>
          </p:nvPr>
        </p:nvGraphicFramePr>
        <p:xfrm>
          <a:off x="5405862" y="1873344"/>
          <a:ext cx="6019335" cy="3108068"/>
        </p:xfrm>
        <a:graphic>
          <a:graphicData uri="http://schemas.openxmlformats.org/drawingml/2006/table">
            <a:tbl>
              <a:tblPr firstRow="1" bandRow="1">
                <a:noFill/>
                <a:tableStyleId>{5C22544A-7EE6-4342-B048-85BDC9FD1C3A}</a:tableStyleId>
              </a:tblPr>
              <a:tblGrid>
                <a:gridCol w="734822">
                  <a:extLst>
                    <a:ext uri="{9D8B030D-6E8A-4147-A177-3AD203B41FA5}">
                      <a16:colId xmlns:a16="http://schemas.microsoft.com/office/drawing/2014/main" val="2990326782"/>
                    </a:ext>
                  </a:extLst>
                </a:gridCol>
                <a:gridCol w="646006">
                  <a:extLst>
                    <a:ext uri="{9D8B030D-6E8A-4147-A177-3AD203B41FA5}">
                      <a16:colId xmlns:a16="http://schemas.microsoft.com/office/drawing/2014/main" val="168759309"/>
                    </a:ext>
                  </a:extLst>
                </a:gridCol>
                <a:gridCol w="769174">
                  <a:extLst>
                    <a:ext uri="{9D8B030D-6E8A-4147-A177-3AD203B41FA5}">
                      <a16:colId xmlns:a16="http://schemas.microsoft.com/office/drawing/2014/main" val="721049570"/>
                    </a:ext>
                  </a:extLst>
                </a:gridCol>
                <a:gridCol w="804365">
                  <a:extLst>
                    <a:ext uri="{9D8B030D-6E8A-4147-A177-3AD203B41FA5}">
                      <a16:colId xmlns:a16="http://schemas.microsoft.com/office/drawing/2014/main" val="310958595"/>
                    </a:ext>
                  </a:extLst>
                </a:gridCol>
                <a:gridCol w="395480">
                  <a:extLst>
                    <a:ext uri="{9D8B030D-6E8A-4147-A177-3AD203B41FA5}">
                      <a16:colId xmlns:a16="http://schemas.microsoft.com/office/drawing/2014/main" val="564510638"/>
                    </a:ext>
                  </a:extLst>
                </a:gridCol>
                <a:gridCol w="435698">
                  <a:extLst>
                    <a:ext uri="{9D8B030D-6E8A-4147-A177-3AD203B41FA5}">
                      <a16:colId xmlns:a16="http://schemas.microsoft.com/office/drawing/2014/main" val="3776018172"/>
                    </a:ext>
                  </a:extLst>
                </a:gridCol>
                <a:gridCol w="436536">
                  <a:extLst>
                    <a:ext uri="{9D8B030D-6E8A-4147-A177-3AD203B41FA5}">
                      <a16:colId xmlns:a16="http://schemas.microsoft.com/office/drawing/2014/main" val="568920541"/>
                    </a:ext>
                  </a:extLst>
                </a:gridCol>
                <a:gridCol w="564732">
                  <a:extLst>
                    <a:ext uri="{9D8B030D-6E8A-4147-A177-3AD203B41FA5}">
                      <a16:colId xmlns:a16="http://schemas.microsoft.com/office/drawing/2014/main" val="3399741895"/>
                    </a:ext>
                  </a:extLst>
                </a:gridCol>
                <a:gridCol w="692089">
                  <a:extLst>
                    <a:ext uri="{9D8B030D-6E8A-4147-A177-3AD203B41FA5}">
                      <a16:colId xmlns:a16="http://schemas.microsoft.com/office/drawing/2014/main" val="2381683004"/>
                    </a:ext>
                  </a:extLst>
                </a:gridCol>
                <a:gridCol w="540433">
                  <a:extLst>
                    <a:ext uri="{9D8B030D-6E8A-4147-A177-3AD203B41FA5}">
                      <a16:colId xmlns:a16="http://schemas.microsoft.com/office/drawing/2014/main" val="4042864332"/>
                    </a:ext>
                  </a:extLst>
                </a:gridCol>
              </a:tblGrid>
              <a:tr h="421488">
                <a:tc>
                  <a:txBody>
                    <a:bodyPr/>
                    <a:lstStyle/>
                    <a:p>
                      <a:pPr algn="ctr" fontAlgn="b"/>
                      <a:r>
                        <a:rPr lang="en-US" sz="800" b="1" u="none" strike="noStrike" cap="all" spc="150">
                          <a:solidFill>
                            <a:schemeClr val="lt1"/>
                          </a:solidFill>
                          <a:effectLst/>
                        </a:rPr>
                        <a:t>Variable</a:t>
                      </a:r>
                      <a:endParaRPr lang="en-US" sz="800" b="1" i="0" u="none" strike="noStrike" cap="all" spc="150">
                        <a:solidFill>
                          <a:schemeClr val="lt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800" b="1" u="none" strike="noStrike" cap="all" spc="150">
                          <a:solidFill>
                            <a:schemeClr val="lt1"/>
                          </a:solidFill>
                          <a:effectLst/>
                          <a:latin typeface="+mn-lt"/>
                        </a:rPr>
                        <a:t>Range</a:t>
                      </a:r>
                      <a:endParaRPr lang="en-US" sz="800" b="1" i="0" u="none" strike="noStrike" cap="all" spc="150">
                        <a:solidFill>
                          <a:schemeClr val="lt1"/>
                        </a:solidFill>
                        <a:effectLst/>
                        <a:latin typeface="+mn-lt"/>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800" b="1" u="none" strike="noStrike" cap="all" spc="150">
                          <a:solidFill>
                            <a:schemeClr val="lt1"/>
                          </a:solidFill>
                          <a:effectLst/>
                        </a:rPr>
                        <a:t>Minimum</a:t>
                      </a:r>
                      <a:endParaRPr lang="en-US" sz="800" b="1" i="0" u="none" strike="noStrike" cap="all" spc="150">
                        <a:solidFill>
                          <a:schemeClr val="lt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800" b="1" u="none" strike="noStrike" cap="all" spc="150">
                          <a:solidFill>
                            <a:schemeClr val="lt1"/>
                          </a:solidFill>
                          <a:effectLst/>
                        </a:rPr>
                        <a:t>Maximum</a:t>
                      </a:r>
                      <a:endParaRPr lang="en-US" sz="800" b="1" i="0" u="none" strike="noStrike" cap="all" spc="150">
                        <a:solidFill>
                          <a:schemeClr val="lt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800" b="1" u="none" strike="noStrike" cap="all" spc="150">
                          <a:solidFill>
                            <a:schemeClr val="lt1"/>
                          </a:solidFill>
                          <a:effectLst/>
                        </a:rPr>
                        <a:t>P1</a:t>
                      </a:r>
                      <a:endParaRPr lang="en-US" sz="800" b="1" i="0" u="none" strike="noStrike" cap="all" spc="150">
                        <a:solidFill>
                          <a:schemeClr val="lt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800" b="1" u="none" strike="noStrike" cap="all" spc="150" dirty="0">
                          <a:solidFill>
                            <a:schemeClr val="lt1"/>
                          </a:solidFill>
                          <a:effectLst/>
                        </a:rPr>
                        <a:t>P99</a:t>
                      </a:r>
                      <a:endParaRPr lang="en-US" sz="800" b="1" i="0" u="none" strike="noStrike" cap="all" spc="150" dirty="0">
                        <a:solidFill>
                          <a:schemeClr val="lt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800" b="1" u="none" strike="noStrike" cap="all" spc="150">
                          <a:solidFill>
                            <a:schemeClr val="lt1"/>
                          </a:solidFill>
                          <a:effectLst/>
                        </a:rPr>
                        <a:t>Iqr</a:t>
                      </a:r>
                      <a:endParaRPr lang="en-US" sz="800" b="1" i="0" u="none" strike="noStrike" cap="all" spc="150">
                        <a:solidFill>
                          <a:schemeClr val="lt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800" b="1" u="none" strike="noStrike" cap="all" spc="150">
                          <a:solidFill>
                            <a:schemeClr val="lt1"/>
                          </a:solidFill>
                          <a:effectLst/>
                        </a:rPr>
                        <a:t>Mean</a:t>
                      </a:r>
                      <a:endParaRPr lang="en-US" sz="800" b="1" i="0" u="none" strike="noStrike" cap="all" spc="150">
                        <a:solidFill>
                          <a:schemeClr val="lt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800" b="1" u="none" strike="noStrike" cap="all" spc="150">
                          <a:solidFill>
                            <a:schemeClr val="lt1"/>
                          </a:solidFill>
                          <a:effectLst/>
                        </a:rPr>
                        <a:t>Median</a:t>
                      </a:r>
                      <a:endParaRPr lang="en-US" sz="800" b="1" i="0" u="none" strike="noStrike" cap="all" spc="150">
                        <a:solidFill>
                          <a:schemeClr val="lt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b"/>
                      <a:r>
                        <a:rPr lang="en-US" sz="800" b="1" u="none" strike="noStrike" cap="all" spc="150">
                          <a:solidFill>
                            <a:schemeClr val="lt1"/>
                          </a:solidFill>
                          <a:effectLst/>
                        </a:rPr>
                        <a:t>Stdv</a:t>
                      </a:r>
                      <a:endParaRPr lang="en-US" sz="800" b="1" i="0" u="none" strike="noStrike" cap="all" spc="150">
                        <a:solidFill>
                          <a:schemeClr val="lt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022811395"/>
                  </a:ext>
                </a:extLst>
              </a:tr>
              <a:tr h="268658">
                <a:tc>
                  <a:txBody>
                    <a:bodyPr/>
                    <a:lstStyle/>
                    <a:p>
                      <a:pPr algn="l" fontAlgn="b"/>
                      <a:r>
                        <a:rPr lang="en-US" sz="800" u="none" strike="noStrike" cap="none" spc="0">
                          <a:solidFill>
                            <a:schemeClr val="tx1"/>
                          </a:solidFill>
                          <a:effectLst/>
                        </a:rPr>
                        <a:t>age</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81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17</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98</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23</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71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15</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40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38</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2676017"/>
                  </a:ext>
                </a:extLst>
              </a:tr>
              <a:tr h="268658">
                <a:tc>
                  <a:txBody>
                    <a:bodyPr/>
                    <a:lstStyle/>
                    <a:p>
                      <a:pPr algn="l" fontAlgn="b"/>
                      <a:r>
                        <a:rPr lang="en-US" sz="800" u="none" strike="noStrike" cap="none" spc="0">
                          <a:solidFill>
                            <a:schemeClr val="tx1"/>
                          </a:solidFill>
                          <a:effectLst/>
                        </a:rPr>
                        <a:t>duration</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4918</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4918</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11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1271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217</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258</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180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259</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1161539966"/>
                  </a:ext>
                </a:extLst>
              </a:tr>
              <a:tr h="268658">
                <a:tc>
                  <a:txBody>
                    <a:bodyPr/>
                    <a:lstStyle/>
                    <a:p>
                      <a:pPr algn="l" fontAlgn="b"/>
                      <a:r>
                        <a:rPr lang="en-US" sz="800" u="none" strike="noStrike" cap="none" spc="0">
                          <a:solidFill>
                            <a:schemeClr val="tx1"/>
                          </a:solidFill>
                          <a:effectLst/>
                        </a:rPr>
                        <a:t>campaign</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55</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56</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2</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3</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2</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3</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4694064"/>
                  </a:ext>
                </a:extLst>
              </a:tr>
              <a:tr h="268658">
                <a:tc>
                  <a:txBody>
                    <a:bodyPr/>
                    <a:lstStyle/>
                    <a:p>
                      <a:pPr algn="l" fontAlgn="b"/>
                      <a:r>
                        <a:rPr lang="en-US" sz="800" u="none" strike="noStrike" cap="none" spc="0">
                          <a:solidFill>
                            <a:schemeClr val="tx1"/>
                          </a:solidFill>
                          <a:effectLst/>
                        </a:rPr>
                        <a:t>pdays</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999</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999</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3</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999</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962</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999</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187</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911572448"/>
                  </a:ext>
                </a:extLst>
              </a:tr>
              <a:tr h="268658">
                <a:tc>
                  <a:txBody>
                    <a:bodyPr/>
                    <a:lstStyle/>
                    <a:p>
                      <a:pPr algn="l" fontAlgn="b"/>
                      <a:r>
                        <a:rPr lang="en-US" sz="800" u="none" strike="noStrike" cap="none" spc="0">
                          <a:solidFill>
                            <a:schemeClr val="tx1"/>
                          </a:solidFill>
                          <a:effectLst/>
                        </a:rPr>
                        <a:t>previous</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7</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7</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2</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22006"/>
                  </a:ext>
                </a:extLst>
              </a:tr>
              <a:tr h="268658">
                <a:tc>
                  <a:txBody>
                    <a:bodyPr/>
                    <a:lstStyle/>
                    <a:p>
                      <a:pPr algn="l" fontAlgn="b"/>
                      <a:r>
                        <a:rPr lang="en-US" sz="800" u="none" strike="noStrike" cap="none" spc="0">
                          <a:solidFill>
                            <a:schemeClr val="tx1"/>
                          </a:solidFill>
                          <a:effectLst/>
                        </a:rPr>
                        <a:t>emp.var.rate</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5</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-3</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-3</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3</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2</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2914197757"/>
                  </a:ext>
                </a:extLst>
              </a:tr>
              <a:tr h="268658">
                <a:tc>
                  <a:txBody>
                    <a:bodyPr/>
                    <a:lstStyle/>
                    <a:p>
                      <a:pPr algn="l" fontAlgn="b"/>
                      <a:r>
                        <a:rPr lang="en-US" sz="800" u="none" strike="noStrike" cap="none" spc="0">
                          <a:solidFill>
                            <a:schemeClr val="tx1"/>
                          </a:solidFill>
                          <a:effectLst/>
                        </a:rPr>
                        <a:t>cons.price.idx</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3</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92</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95</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92</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94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94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94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1461865"/>
                  </a:ext>
                </a:extLst>
              </a:tr>
              <a:tr h="268658">
                <a:tc>
                  <a:txBody>
                    <a:bodyPr/>
                    <a:lstStyle/>
                    <a:p>
                      <a:pPr algn="l" fontAlgn="b"/>
                      <a:r>
                        <a:rPr lang="en-US" sz="800" u="none" strike="noStrike" cap="none" spc="0">
                          <a:solidFill>
                            <a:schemeClr val="tx1"/>
                          </a:solidFill>
                          <a:effectLst/>
                        </a:rPr>
                        <a:t>cons.conf.idx</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24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-51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-27</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-50</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-27</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6</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-41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-42</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5</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531809379"/>
                  </a:ext>
                </a:extLst>
              </a:tr>
              <a:tr h="268658">
                <a:tc>
                  <a:txBody>
                    <a:bodyPr/>
                    <a:lstStyle/>
                    <a:p>
                      <a:pPr algn="l" fontAlgn="b"/>
                      <a:r>
                        <a:rPr lang="en-US" sz="800" u="none" strike="noStrike" cap="none" spc="0">
                          <a:solidFill>
                            <a:schemeClr val="tx1"/>
                          </a:solidFill>
                          <a:effectLst/>
                        </a:rPr>
                        <a:t>euribor3m</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5</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5</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5</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800" u="none" strike="noStrike" cap="none" spc="0">
                          <a:solidFill>
                            <a:schemeClr val="tx1"/>
                          </a:solidFill>
                          <a:effectLst/>
                        </a:rPr>
                        <a:t>2</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1700999"/>
                  </a:ext>
                </a:extLst>
              </a:tr>
              <a:tr h="268658">
                <a:tc>
                  <a:txBody>
                    <a:bodyPr/>
                    <a:lstStyle/>
                    <a:p>
                      <a:pPr algn="l" fontAlgn="b"/>
                      <a:r>
                        <a:rPr lang="en-US" sz="800" u="none" strike="noStrike" cap="none" spc="0">
                          <a:solidFill>
                            <a:schemeClr val="tx1"/>
                          </a:solidFill>
                          <a:effectLst/>
                        </a:rPr>
                        <a:t>nr.employed</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265</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4964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5228</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4964</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5228</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129</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5167</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a:solidFill>
                            <a:schemeClr val="tx1"/>
                          </a:solidFill>
                          <a:effectLst/>
                        </a:rPr>
                        <a:t>5191</a:t>
                      </a:r>
                      <a:endParaRPr lang="en-US" sz="800" b="0" i="0" u="none" strike="noStrike" cap="none" spc="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b"/>
                      <a:r>
                        <a:rPr lang="en-US" sz="800" u="none" strike="noStrike" cap="none" spc="0" dirty="0">
                          <a:solidFill>
                            <a:schemeClr val="tx1"/>
                          </a:solidFill>
                          <a:effectLst/>
                        </a:rPr>
                        <a:t>72</a:t>
                      </a:r>
                      <a:endParaRPr lang="en-US" sz="800" b="0" i="0" u="none" strike="noStrike" cap="none" spc="0" dirty="0">
                        <a:solidFill>
                          <a:schemeClr val="tx1"/>
                        </a:solidFill>
                        <a:effectLst/>
                        <a:latin typeface="Calibri" panose="020F0502020204030204" pitchFamily="34" charset="0"/>
                      </a:endParaRPr>
                    </a:p>
                  </a:txBody>
                  <a:tcPr marL="72393" marR="72393" marT="72393" marB="723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938260737"/>
                  </a:ext>
                </a:extLst>
              </a:tr>
            </a:tbl>
          </a:graphicData>
        </a:graphic>
      </p:graphicFrame>
    </p:spTree>
    <p:extLst>
      <p:ext uri="{BB962C8B-B14F-4D97-AF65-F5344CB8AC3E}">
        <p14:creationId xmlns:p14="http://schemas.microsoft.com/office/powerpoint/2010/main" val="890460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4B98BDE-3AB3-8910-429B-6C9ACBE620EF}"/>
              </a:ext>
            </a:extLst>
          </p:cNvPr>
          <p:cNvSpPr txBox="1">
            <a:spLocks/>
          </p:cNvSpPr>
          <p:nvPr/>
        </p:nvSpPr>
        <p:spPr>
          <a:xfrm>
            <a:off x="400109" y="633165"/>
            <a:ext cx="4003137"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u="sng">
                <a:solidFill>
                  <a:srgbClr val="002060"/>
                </a:solidFill>
              </a:rPr>
              <a:t>Categorical</a:t>
            </a:r>
            <a:r>
              <a:rPr lang="en-US" sz="3600" u="sng" kern="1200">
                <a:solidFill>
                  <a:srgbClr val="002060"/>
                </a:solidFill>
                <a:latin typeface="+mj-lt"/>
                <a:ea typeface="+mj-ea"/>
                <a:cs typeface="+mj-cs"/>
              </a:rPr>
              <a:t> Variables - Univariate</a:t>
            </a:r>
          </a:p>
        </p:txBody>
      </p:sp>
      <p:sp>
        <p:nvSpPr>
          <p:cNvPr id="2" name="Title 1">
            <a:extLst>
              <a:ext uri="{FF2B5EF4-FFF2-40B4-BE49-F238E27FC236}">
                <a16:creationId xmlns:a16="http://schemas.microsoft.com/office/drawing/2014/main" id="{AF0B9F8D-0163-6879-F696-1D957992A968}"/>
              </a:ext>
            </a:extLst>
          </p:cNvPr>
          <p:cNvSpPr txBox="1">
            <a:spLocks/>
          </p:cNvSpPr>
          <p:nvPr/>
        </p:nvSpPr>
        <p:spPr>
          <a:xfrm>
            <a:off x="648931" y="2438400"/>
            <a:ext cx="3505494" cy="3785419"/>
          </a:xfrm>
          <a:prstGeom prst="rect">
            <a:avLst/>
          </a:prstGeom>
        </p:spPr>
        <p:txBody>
          <a:bodyPr vert="horz" lIns="91440" tIns="45720" rIns="91440" bIns="45720" rtlCol="0">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IN" sz="2000" dirty="0">
                <a:solidFill>
                  <a:srgbClr val="002060"/>
                </a:solidFill>
                <a:latin typeface="Segoe UI"/>
                <a:cs typeface="Segoe UI"/>
              </a:rPr>
              <a:t>Before starting with the analysis, we consider the below 2 factors to remove variables with very less/no information:</a:t>
            </a:r>
            <a:endParaRPr lang="en-US" sz="2000" dirty="0">
              <a:solidFill>
                <a:srgbClr val="000000"/>
              </a:solidFill>
              <a:latin typeface="Segoe UI"/>
              <a:cs typeface="Calibri Light" panose="020F0302020204030204"/>
            </a:endParaRPr>
          </a:p>
          <a:p>
            <a:pPr>
              <a:lnSpc>
                <a:spcPct val="100000"/>
              </a:lnSpc>
            </a:pPr>
            <a:endParaRPr lang="en-IN" sz="2000" dirty="0">
              <a:solidFill>
                <a:srgbClr val="002060"/>
              </a:solidFill>
              <a:latin typeface="Segoe UI"/>
              <a:cs typeface="Segoe UI"/>
            </a:endParaRPr>
          </a:p>
          <a:p>
            <a:pPr marL="285750" indent="-285750">
              <a:lnSpc>
                <a:spcPct val="100000"/>
              </a:lnSpc>
              <a:buFont typeface="Arial"/>
              <a:buChar char="•"/>
            </a:pPr>
            <a:r>
              <a:rPr lang="en-IN" sz="2000" dirty="0">
                <a:solidFill>
                  <a:srgbClr val="002060"/>
                </a:solidFill>
                <a:latin typeface="Segoe UI"/>
                <a:cs typeface="Segoe UI"/>
              </a:rPr>
              <a:t>If &gt;99% values are missing in the dataset, we will drop the variable.</a:t>
            </a:r>
          </a:p>
          <a:p>
            <a:pPr>
              <a:lnSpc>
                <a:spcPct val="100000"/>
              </a:lnSpc>
            </a:pPr>
            <a:endParaRPr lang="en-IN" sz="2000" dirty="0">
              <a:solidFill>
                <a:srgbClr val="002060"/>
              </a:solidFill>
              <a:latin typeface="Segoe UI"/>
              <a:cs typeface="Segoe UI"/>
            </a:endParaRPr>
          </a:p>
          <a:p>
            <a:pPr marL="285750" indent="-285750">
              <a:lnSpc>
                <a:spcPct val="100000"/>
              </a:lnSpc>
              <a:buFont typeface="Arial"/>
              <a:buChar char="•"/>
            </a:pPr>
            <a:r>
              <a:rPr lang="en-IN" sz="2000" dirty="0">
                <a:solidFill>
                  <a:srgbClr val="002060"/>
                </a:solidFill>
                <a:latin typeface="Segoe UI"/>
                <a:cs typeface="Segoe UI"/>
              </a:rPr>
              <a:t>If the number of levels in the variable are less than 2 or more than 500. 1 level would mean no variability and 500 levels would mean a very high amount of variability. In that case we would have to make bins of the variables.</a:t>
            </a:r>
          </a:p>
          <a:p>
            <a:pPr marL="285750" indent="-228600">
              <a:spcAft>
                <a:spcPts val="600"/>
              </a:spcAft>
              <a:buFont typeface="Arial" panose="020B0604020202020204" pitchFamily="34" charset="0"/>
              <a:buChar char="•"/>
            </a:pPr>
            <a:endParaRPr lang="en-US" sz="1700" dirty="0">
              <a:solidFill>
                <a:srgbClr val="002060"/>
              </a:solidFill>
              <a:latin typeface="+mn-lt"/>
              <a:ea typeface="+mn-ea"/>
              <a:cs typeface="+mn-cs"/>
            </a:endParaRPr>
          </a:p>
          <a:p>
            <a:pPr indent="-228600">
              <a:spcAft>
                <a:spcPts val="600"/>
              </a:spcAft>
              <a:buFont typeface="Arial" panose="020B0604020202020204" pitchFamily="34" charset="0"/>
              <a:buChar char="•"/>
            </a:pPr>
            <a:endParaRPr lang="en-US" sz="1700" dirty="0">
              <a:latin typeface="+mn-lt"/>
              <a:ea typeface="+mn-ea"/>
              <a:cs typeface="+mn-cs"/>
            </a:endParaRPr>
          </a:p>
          <a:p>
            <a:pPr indent="-228600">
              <a:spcAft>
                <a:spcPts val="600"/>
              </a:spcAft>
              <a:buFont typeface="Arial" panose="020B0604020202020204" pitchFamily="34" charset="0"/>
              <a:buChar char="•"/>
            </a:pPr>
            <a:endParaRPr lang="en-US" sz="1700" dirty="0">
              <a:latin typeface="+mn-lt"/>
              <a:ea typeface="+mn-ea"/>
              <a:cs typeface="+mn-cs"/>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AEC61F79-D4A1-7508-7F06-2D8E75EEF170}"/>
              </a:ext>
            </a:extLst>
          </p:cNvPr>
          <p:cNvGraphicFramePr>
            <a:graphicFrameLocks noGrp="1"/>
          </p:cNvGraphicFramePr>
          <p:nvPr>
            <p:extLst>
              <p:ext uri="{D42A27DB-BD31-4B8C-83A1-F6EECF244321}">
                <p14:modId xmlns:p14="http://schemas.microsoft.com/office/powerpoint/2010/main" val="2391920137"/>
              </p:ext>
            </p:extLst>
          </p:nvPr>
        </p:nvGraphicFramePr>
        <p:xfrm>
          <a:off x="6307199" y="1873344"/>
          <a:ext cx="4464797" cy="3378636"/>
        </p:xfrm>
        <a:graphic>
          <a:graphicData uri="http://schemas.openxmlformats.org/drawingml/2006/table">
            <a:tbl>
              <a:tblPr firstRow="1" bandRow="1">
                <a:noFill/>
                <a:tableStyleId>{5C22544A-7EE6-4342-B048-85BDC9FD1C3A}</a:tableStyleId>
              </a:tblPr>
              <a:tblGrid>
                <a:gridCol w="1271308">
                  <a:extLst>
                    <a:ext uri="{9D8B030D-6E8A-4147-A177-3AD203B41FA5}">
                      <a16:colId xmlns:a16="http://schemas.microsoft.com/office/drawing/2014/main" val="2990326782"/>
                    </a:ext>
                  </a:extLst>
                </a:gridCol>
                <a:gridCol w="1117649">
                  <a:extLst>
                    <a:ext uri="{9D8B030D-6E8A-4147-A177-3AD203B41FA5}">
                      <a16:colId xmlns:a16="http://schemas.microsoft.com/office/drawing/2014/main" val="168759309"/>
                    </a:ext>
                  </a:extLst>
                </a:gridCol>
                <a:gridCol w="1391624">
                  <a:extLst>
                    <a:ext uri="{9D8B030D-6E8A-4147-A177-3AD203B41FA5}">
                      <a16:colId xmlns:a16="http://schemas.microsoft.com/office/drawing/2014/main" val="310958595"/>
                    </a:ext>
                  </a:extLst>
                </a:gridCol>
                <a:gridCol w="684216">
                  <a:extLst>
                    <a:ext uri="{9D8B030D-6E8A-4147-A177-3AD203B41FA5}">
                      <a16:colId xmlns:a16="http://schemas.microsoft.com/office/drawing/2014/main" val="564510638"/>
                    </a:ext>
                  </a:extLst>
                </a:gridCol>
              </a:tblGrid>
              <a:tr h="421488">
                <a:tc>
                  <a:txBody>
                    <a:bodyPr/>
                    <a:lstStyle/>
                    <a:p>
                      <a:pPr algn="ctr" fontAlgn="ctr"/>
                      <a:r>
                        <a:rPr lang="en-US" sz="1050" b="1" i="0" u="none" strike="noStrike" dirty="0">
                          <a:solidFill>
                            <a:schemeClr val="bg1"/>
                          </a:solidFill>
                          <a:effectLst/>
                          <a:latin typeface="Calibri" panose="020F0502020204030204" pitchFamily="34" charset="0"/>
                        </a:rPr>
                        <a:t>Variable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50" b="1" i="0" u="none" strike="noStrike">
                          <a:solidFill>
                            <a:schemeClr val="bg1"/>
                          </a:solidFill>
                          <a:effectLst/>
                          <a:latin typeface="Calibri" panose="020F0502020204030204" pitchFamily="34" charset="0"/>
                        </a:rPr>
                        <a:t>Number of levels</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50" b="1" i="0" u="none" strike="noStrike" dirty="0">
                          <a:solidFill>
                            <a:schemeClr val="bg1"/>
                          </a:solidFill>
                          <a:effectLst/>
                          <a:latin typeface="Calibri" panose="020F0502020204030204" pitchFamily="34" charset="0"/>
                        </a:rPr>
                        <a:t>Missing criteria flag</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tc>
                  <a:txBody>
                    <a:bodyPr/>
                    <a:lstStyle/>
                    <a:p>
                      <a:pPr algn="ctr" fontAlgn="ctr"/>
                      <a:r>
                        <a:rPr lang="en-US" sz="1050" b="1" i="0" u="none" strike="noStrike">
                          <a:solidFill>
                            <a:schemeClr val="bg1"/>
                          </a:solidFill>
                          <a:effectLst/>
                          <a:latin typeface="Calibri" panose="020F0502020204030204" pitchFamily="34" charset="0"/>
                        </a:rPr>
                        <a:t>Select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2060"/>
                    </a:solidFill>
                  </a:tcPr>
                </a:tc>
                <a:extLst>
                  <a:ext uri="{0D108BD9-81ED-4DB2-BD59-A6C34878D82A}">
                    <a16:rowId xmlns:a16="http://schemas.microsoft.com/office/drawing/2014/main" val="3022811395"/>
                  </a:ext>
                </a:extLst>
              </a:tr>
              <a:tr h="270568">
                <a:tc>
                  <a:txBody>
                    <a:bodyPr/>
                    <a:lstStyle/>
                    <a:p>
                      <a:pPr algn="ctr" fontAlgn="ctr"/>
                      <a:r>
                        <a:rPr lang="en-US" sz="1050" b="0" i="0" u="none" strike="noStrike" dirty="0">
                          <a:solidFill>
                            <a:srgbClr val="000000"/>
                          </a:solidFill>
                          <a:effectLst/>
                          <a:latin typeface="Calibri" panose="020F0502020204030204" pitchFamily="34" charset="0"/>
                        </a:rPr>
                        <a:t>job</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50" b="0" i="0" u="none" strike="noStrike">
                          <a:solidFill>
                            <a:srgbClr val="000000"/>
                          </a:solidFill>
                          <a:effectLst/>
                          <a:latin typeface="Calibri" panose="020F0502020204030204" pitchFamily="34"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525649902"/>
                  </a:ext>
                </a:extLst>
              </a:tr>
              <a:tr h="268658">
                <a:tc>
                  <a:txBody>
                    <a:bodyPr/>
                    <a:lstStyle/>
                    <a:p>
                      <a:pPr algn="ctr" fontAlgn="ctr"/>
                      <a:r>
                        <a:rPr lang="en-US" sz="1050" b="0" i="0" u="none" strike="noStrike">
                          <a:solidFill>
                            <a:srgbClr val="000000"/>
                          </a:solidFill>
                          <a:effectLst/>
                          <a:latin typeface="Calibri" panose="020F0502020204030204" pitchFamily="34" charset="0"/>
                        </a:rPr>
                        <a:t>marital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dirty="0">
                          <a:solidFill>
                            <a:srgbClr val="000000"/>
                          </a:solidFill>
                          <a:effectLst/>
                          <a:latin typeface="Calibri" panose="020F0502020204030204" pitchFamily="34" charset="0"/>
                        </a:rPr>
                        <a:t>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2676017"/>
                  </a:ext>
                </a:extLst>
              </a:tr>
              <a:tr h="268658">
                <a:tc>
                  <a:txBody>
                    <a:bodyPr/>
                    <a:lstStyle/>
                    <a:p>
                      <a:pPr algn="ctr" fontAlgn="ctr"/>
                      <a:r>
                        <a:rPr lang="en-US" sz="1050" b="0" i="0" u="none" strike="noStrike" dirty="0">
                          <a:solidFill>
                            <a:srgbClr val="000000"/>
                          </a:solidFill>
                          <a:effectLst/>
                          <a:latin typeface="Calibri" panose="020F0502020204030204" pitchFamily="34" charset="0"/>
                        </a:rPr>
                        <a:t>education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dirty="0">
                          <a:solidFill>
                            <a:srgbClr val="000000"/>
                          </a:solidFill>
                          <a:effectLst/>
                          <a:latin typeface="Calibri" panose="020F0502020204030204" pitchFamily="34" charset="0"/>
                        </a:rPr>
                        <a:t>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1161539966"/>
                  </a:ext>
                </a:extLst>
              </a:tr>
              <a:tr h="268658">
                <a:tc>
                  <a:txBody>
                    <a:bodyPr/>
                    <a:lstStyle/>
                    <a:p>
                      <a:pPr algn="ctr" fontAlgn="ctr"/>
                      <a:r>
                        <a:rPr lang="en-US" sz="1050" b="0" i="0" u="none" strike="noStrike">
                          <a:solidFill>
                            <a:srgbClr val="000000"/>
                          </a:solidFill>
                          <a:effectLst/>
                          <a:latin typeface="Calibri" panose="020F0502020204030204" pitchFamily="34" charset="0"/>
                        </a:rPr>
                        <a:t>default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4694064"/>
                  </a:ext>
                </a:extLst>
              </a:tr>
              <a:tr h="268658">
                <a:tc>
                  <a:txBody>
                    <a:bodyPr/>
                    <a:lstStyle/>
                    <a:p>
                      <a:pPr algn="ctr" fontAlgn="ctr"/>
                      <a:r>
                        <a:rPr lang="en-US" sz="1050" b="0" i="0" u="none" strike="noStrike">
                          <a:solidFill>
                            <a:srgbClr val="000000"/>
                          </a:solidFill>
                          <a:effectLst/>
                          <a:latin typeface="Calibri" panose="020F0502020204030204" pitchFamily="34" charset="0"/>
                        </a:rPr>
                        <a:t>housing</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911572448"/>
                  </a:ext>
                </a:extLst>
              </a:tr>
              <a:tr h="268658">
                <a:tc>
                  <a:txBody>
                    <a:bodyPr/>
                    <a:lstStyle/>
                    <a:p>
                      <a:pPr algn="ctr" fontAlgn="ctr"/>
                      <a:r>
                        <a:rPr lang="en-US" sz="1050" b="0" i="0" u="none" strike="noStrike">
                          <a:solidFill>
                            <a:srgbClr val="000000"/>
                          </a:solidFill>
                          <a:effectLst/>
                          <a:latin typeface="Calibri" panose="020F0502020204030204" pitchFamily="34" charset="0"/>
                        </a:rPr>
                        <a:t>loan</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22006"/>
                  </a:ext>
                </a:extLst>
              </a:tr>
              <a:tr h="268658">
                <a:tc>
                  <a:txBody>
                    <a:bodyPr/>
                    <a:lstStyle/>
                    <a:p>
                      <a:pPr algn="ctr" fontAlgn="ctr"/>
                      <a:r>
                        <a:rPr lang="en-US" sz="1050" b="0" i="0" u="none" strike="noStrike">
                          <a:solidFill>
                            <a:srgbClr val="000000"/>
                          </a:solidFill>
                          <a:effectLst/>
                          <a:latin typeface="Calibri" panose="020F0502020204030204" pitchFamily="34" charset="0"/>
                        </a:rPr>
                        <a:t>contact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2914197757"/>
                  </a:ext>
                </a:extLst>
              </a:tr>
              <a:tr h="268658">
                <a:tc>
                  <a:txBody>
                    <a:bodyPr/>
                    <a:lstStyle/>
                    <a:p>
                      <a:pPr algn="ctr" fontAlgn="ctr"/>
                      <a:r>
                        <a:rPr lang="en-US" sz="1050" b="0" i="0" u="none" strike="noStrike">
                          <a:solidFill>
                            <a:srgbClr val="000000"/>
                          </a:solidFill>
                          <a:effectLst/>
                          <a:latin typeface="Calibri" panose="020F0502020204030204" pitchFamily="34" charset="0"/>
                        </a:rPr>
                        <a:t>month</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1461865"/>
                  </a:ext>
                </a:extLst>
              </a:tr>
              <a:tr h="268658">
                <a:tc>
                  <a:txBody>
                    <a:bodyPr/>
                    <a:lstStyle/>
                    <a:p>
                      <a:pPr algn="ctr" fontAlgn="ctr"/>
                      <a:r>
                        <a:rPr lang="en-US" sz="1050" b="0" i="0" u="none" strike="noStrike">
                          <a:solidFill>
                            <a:srgbClr val="000000"/>
                          </a:solidFill>
                          <a:effectLst/>
                          <a:latin typeface="Calibri" panose="020F0502020204030204" pitchFamily="34" charset="0"/>
                        </a:rPr>
                        <a:t>day_of_week</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531809379"/>
                  </a:ext>
                </a:extLst>
              </a:tr>
              <a:tr h="268658">
                <a:tc>
                  <a:txBody>
                    <a:bodyPr/>
                    <a:lstStyle/>
                    <a:p>
                      <a:pPr algn="ctr" fontAlgn="ctr"/>
                      <a:r>
                        <a:rPr lang="en-US" sz="1050" b="0" i="0" u="none" strike="noStrike">
                          <a:solidFill>
                            <a:srgbClr val="000000"/>
                          </a:solidFill>
                          <a:effectLst/>
                          <a:latin typeface="Calibri" panose="020F0502020204030204" pitchFamily="34" charset="0"/>
                        </a:rPr>
                        <a:t>poutcome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50" b="0" i="0" u="none" strike="noStrike">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81700999"/>
                  </a:ext>
                </a:extLst>
              </a:tr>
              <a:tr h="268658">
                <a:tc>
                  <a:txBody>
                    <a:bodyPr/>
                    <a:lstStyle/>
                    <a:p>
                      <a:pPr algn="ctr" fontAlgn="ctr"/>
                      <a:r>
                        <a:rPr lang="en-US" sz="1050" b="0" i="0" u="none" strike="noStrike" dirty="0">
                          <a:solidFill>
                            <a:srgbClr val="000000"/>
                          </a:solidFill>
                          <a:effectLst/>
                          <a:latin typeface="Calibri" panose="020F0502020204030204" pitchFamily="34" charset="0"/>
                        </a:rPr>
                        <a:t>Y (Outcome)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dirty="0">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tc>
                  <a:txBody>
                    <a:bodyPr/>
                    <a:lstStyle/>
                    <a:p>
                      <a:pPr algn="ctr" fontAlgn="ctr"/>
                      <a:r>
                        <a:rPr lang="en-US" sz="1050" b="0" i="0" u="none" strike="noStrike" dirty="0">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938260737"/>
                  </a:ext>
                </a:extLst>
              </a:tr>
            </a:tbl>
          </a:graphicData>
        </a:graphic>
      </p:graphicFrame>
    </p:spTree>
    <p:extLst>
      <p:ext uri="{BB962C8B-B14F-4D97-AF65-F5344CB8AC3E}">
        <p14:creationId xmlns:p14="http://schemas.microsoft.com/office/powerpoint/2010/main" val="344783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2CA9B67-2F37-4C84-B8C5-19144735BB03}"/>
              </a:ext>
            </a:extLst>
          </p:cNvPr>
          <p:cNvSpPr txBox="1">
            <a:spLocks/>
          </p:cNvSpPr>
          <p:nvPr/>
        </p:nvSpPr>
        <p:spPr>
          <a:xfrm>
            <a:off x="400109" y="633166"/>
            <a:ext cx="3962885" cy="92784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u="sng" dirty="0">
                <a:solidFill>
                  <a:srgbClr val="002060"/>
                </a:solidFill>
              </a:rPr>
              <a:t>Correlation analysis</a:t>
            </a:r>
            <a:endParaRPr lang="en-US" sz="3600" u="sng" kern="1200" dirty="0">
              <a:solidFill>
                <a:srgbClr val="002060"/>
              </a:solidFill>
              <a:latin typeface="+mj-lt"/>
              <a:ea typeface="+mj-ea"/>
              <a:cs typeface="+mj-cs"/>
            </a:endParaRPr>
          </a:p>
        </p:txBody>
      </p:sp>
      <p:sp>
        <p:nvSpPr>
          <p:cNvPr id="5" name="Title 1">
            <a:extLst>
              <a:ext uri="{FF2B5EF4-FFF2-40B4-BE49-F238E27FC236}">
                <a16:creationId xmlns:a16="http://schemas.microsoft.com/office/drawing/2014/main" id="{35249663-03E4-443E-AE55-8CBDB2808713}"/>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endParaRPr lang="en-US" sz="1700" dirty="0">
              <a:solidFill>
                <a:srgbClr val="002060"/>
              </a:solidFill>
              <a:latin typeface="+mn-lt"/>
              <a:ea typeface="+mn-ea"/>
              <a:cs typeface="+mn-cs"/>
            </a:endParaRPr>
          </a:p>
          <a:p>
            <a:pPr indent="-228600">
              <a:spcAft>
                <a:spcPts val="600"/>
              </a:spcAft>
              <a:buFont typeface="Arial" panose="020B0604020202020204" pitchFamily="34" charset="0"/>
              <a:buChar char="•"/>
            </a:pPr>
            <a:endParaRPr lang="en-US" sz="1700" dirty="0">
              <a:latin typeface="+mn-lt"/>
              <a:ea typeface="+mn-ea"/>
              <a:cs typeface="+mn-cs"/>
            </a:endParaRPr>
          </a:p>
          <a:p>
            <a:pPr indent="-228600">
              <a:spcAft>
                <a:spcPts val="600"/>
              </a:spcAft>
              <a:buFont typeface="Arial" panose="020B0604020202020204" pitchFamily="34" charset="0"/>
              <a:buChar char="•"/>
            </a:pPr>
            <a:endParaRPr lang="en-US" sz="1700" dirty="0">
              <a:latin typeface="+mn-lt"/>
              <a:ea typeface="+mn-ea"/>
              <a:cs typeface="+mn-cs"/>
            </a:endParaRPr>
          </a:p>
        </p:txBody>
      </p:sp>
      <p:sp>
        <p:nvSpPr>
          <p:cNvPr id="6" name="Rectangle 5">
            <a:extLst>
              <a:ext uri="{FF2B5EF4-FFF2-40B4-BE49-F238E27FC236}">
                <a16:creationId xmlns:a16="http://schemas.microsoft.com/office/drawing/2014/main" id="{82C85B17-96AC-4A5E-97EB-8F9AEFBDD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9">
            <a:extLst>
              <a:ext uri="{FF2B5EF4-FFF2-40B4-BE49-F238E27FC236}">
                <a16:creationId xmlns:a16="http://schemas.microsoft.com/office/drawing/2014/main" id="{ABE95467-60EE-499C-BA28-BC5BC20D0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13E97308-A678-4AFA-B6B9-38AD6F6DCAF9}"/>
              </a:ext>
            </a:extLst>
          </p:cNvPr>
          <p:cNvSpPr txBox="1">
            <a:spLocks/>
          </p:cNvSpPr>
          <p:nvPr/>
        </p:nvSpPr>
        <p:spPr>
          <a:xfrm>
            <a:off x="484214" y="2438400"/>
            <a:ext cx="3505494" cy="3785419"/>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28600">
              <a:spcAft>
                <a:spcPts val="600"/>
              </a:spcAft>
              <a:buFont typeface="Arial" panose="020B0604020202020204" pitchFamily="34" charset="0"/>
              <a:buChar char="•"/>
            </a:pPr>
            <a:r>
              <a:rPr lang="en-US" sz="1700" dirty="0">
                <a:solidFill>
                  <a:srgbClr val="002060"/>
                </a:solidFill>
                <a:latin typeface="+mn-lt"/>
                <a:ea typeface="+mn-ea"/>
                <a:cs typeface="+mn-cs"/>
              </a:rPr>
              <a:t>There exists a high correlation (95%) between employed status and macro economic factors</a:t>
            </a:r>
          </a:p>
          <a:p>
            <a:pPr marL="285750" indent="-228600">
              <a:spcAft>
                <a:spcPts val="600"/>
              </a:spcAft>
              <a:buFont typeface="Arial" panose="020B0604020202020204" pitchFamily="34" charset="0"/>
              <a:buChar char="•"/>
            </a:pPr>
            <a:endParaRPr lang="en-US" sz="1700" dirty="0">
              <a:solidFill>
                <a:srgbClr val="002060"/>
              </a:solidFill>
              <a:latin typeface="+mn-lt"/>
              <a:ea typeface="+mn-ea"/>
              <a:cs typeface="+mn-cs"/>
            </a:endParaRPr>
          </a:p>
          <a:p>
            <a:pPr marL="285750" indent="-228600">
              <a:spcAft>
                <a:spcPts val="600"/>
              </a:spcAft>
              <a:buFont typeface="Arial" panose="020B0604020202020204" pitchFamily="34" charset="0"/>
              <a:buChar char="•"/>
            </a:pPr>
            <a:r>
              <a:rPr lang="en-US" sz="1700" dirty="0">
                <a:solidFill>
                  <a:srgbClr val="002060"/>
                </a:solidFill>
                <a:latin typeface="+mn-lt"/>
                <a:ea typeface="+mn-ea"/>
                <a:cs typeface="+mn-cs"/>
              </a:rPr>
              <a:t>Conversion is moderately correlated with the duration of the call  and the number of contacts as compared to other factors</a:t>
            </a:r>
          </a:p>
          <a:p>
            <a:pPr marL="285750" indent="-228600">
              <a:spcAft>
                <a:spcPts val="600"/>
              </a:spcAft>
              <a:buFont typeface="Arial" panose="020B0604020202020204" pitchFamily="34" charset="0"/>
              <a:buChar char="•"/>
            </a:pPr>
            <a:endParaRPr lang="en-US" sz="1700" dirty="0">
              <a:solidFill>
                <a:srgbClr val="002060"/>
              </a:solidFill>
              <a:latin typeface="+mn-lt"/>
              <a:ea typeface="+mn-ea"/>
              <a:cs typeface="+mn-cs"/>
            </a:endParaRPr>
          </a:p>
          <a:p>
            <a:pPr marL="285750" indent="-228600">
              <a:spcAft>
                <a:spcPts val="600"/>
              </a:spcAft>
              <a:buFont typeface="Arial" panose="020B0604020202020204" pitchFamily="34" charset="0"/>
              <a:buChar char="•"/>
            </a:pPr>
            <a:endParaRPr lang="en-US" sz="1700" dirty="0">
              <a:solidFill>
                <a:srgbClr val="002060"/>
              </a:solidFill>
              <a:latin typeface="+mn-lt"/>
              <a:ea typeface="+mn-ea"/>
              <a:cs typeface="+mn-cs"/>
            </a:endParaRPr>
          </a:p>
          <a:p>
            <a:pPr marL="285750" indent="-228600">
              <a:spcAft>
                <a:spcPts val="600"/>
              </a:spcAft>
              <a:buFont typeface="Arial" panose="020B0604020202020204" pitchFamily="34" charset="0"/>
              <a:buChar char="•"/>
            </a:pPr>
            <a:endParaRPr lang="en-US" sz="1700" dirty="0">
              <a:solidFill>
                <a:srgbClr val="002060"/>
              </a:solidFill>
              <a:latin typeface="+mn-lt"/>
              <a:ea typeface="+mn-ea"/>
              <a:cs typeface="+mn-cs"/>
            </a:endParaRPr>
          </a:p>
          <a:p>
            <a:pPr marL="285750" indent="-228600">
              <a:spcAft>
                <a:spcPts val="600"/>
              </a:spcAft>
              <a:buFont typeface="Arial" panose="020B0604020202020204" pitchFamily="34" charset="0"/>
              <a:buChar char="•"/>
            </a:pPr>
            <a:endParaRPr lang="en-US" sz="1700" dirty="0">
              <a:solidFill>
                <a:srgbClr val="002060"/>
              </a:solidFill>
              <a:latin typeface="+mn-lt"/>
              <a:ea typeface="+mn-ea"/>
              <a:cs typeface="+mn-cs"/>
            </a:endParaRPr>
          </a:p>
          <a:p>
            <a:pPr indent="-228600">
              <a:spcAft>
                <a:spcPts val="600"/>
              </a:spcAft>
              <a:buFont typeface="Arial" panose="020B0604020202020204" pitchFamily="34" charset="0"/>
              <a:buChar char="•"/>
            </a:pPr>
            <a:endParaRPr lang="en-US" sz="1700" dirty="0">
              <a:latin typeface="+mn-lt"/>
              <a:ea typeface="+mn-ea"/>
              <a:cs typeface="+mn-cs"/>
            </a:endParaRPr>
          </a:p>
          <a:p>
            <a:pPr indent="-228600">
              <a:spcAft>
                <a:spcPts val="600"/>
              </a:spcAft>
              <a:buFont typeface="Arial" panose="020B0604020202020204" pitchFamily="34" charset="0"/>
              <a:buChar char="•"/>
            </a:pPr>
            <a:endParaRPr lang="en-US" sz="1700" dirty="0">
              <a:latin typeface="+mn-lt"/>
              <a:ea typeface="+mn-ea"/>
              <a:cs typeface="+mn-cs"/>
            </a:endParaRPr>
          </a:p>
        </p:txBody>
      </p:sp>
      <p:graphicFrame>
        <p:nvGraphicFramePr>
          <p:cNvPr id="18" name="Table 17">
            <a:extLst>
              <a:ext uri="{FF2B5EF4-FFF2-40B4-BE49-F238E27FC236}">
                <a16:creationId xmlns:a16="http://schemas.microsoft.com/office/drawing/2014/main" id="{1E4B01DB-61B9-492B-8636-8F1420CDE7FA}"/>
              </a:ext>
            </a:extLst>
          </p:cNvPr>
          <p:cNvGraphicFramePr>
            <a:graphicFrameLocks noGrp="1"/>
          </p:cNvGraphicFramePr>
          <p:nvPr>
            <p:extLst>
              <p:ext uri="{D42A27DB-BD31-4B8C-83A1-F6EECF244321}">
                <p14:modId xmlns:p14="http://schemas.microsoft.com/office/powerpoint/2010/main" val="2683977581"/>
              </p:ext>
            </p:extLst>
          </p:nvPr>
        </p:nvGraphicFramePr>
        <p:xfrm>
          <a:off x="5205548" y="1904745"/>
          <a:ext cx="6474166" cy="3045264"/>
        </p:xfrm>
        <a:graphic>
          <a:graphicData uri="http://schemas.openxmlformats.org/drawingml/2006/table">
            <a:tbl>
              <a:tblPr>
                <a:tableStyleId>{073A0DAA-6AF3-43AB-8588-CEC1D06C72B9}</a:tableStyleId>
              </a:tblPr>
              <a:tblGrid>
                <a:gridCol w="625265">
                  <a:extLst>
                    <a:ext uri="{9D8B030D-6E8A-4147-A177-3AD203B41FA5}">
                      <a16:colId xmlns:a16="http://schemas.microsoft.com/office/drawing/2014/main" val="988429887"/>
                    </a:ext>
                  </a:extLst>
                </a:gridCol>
                <a:gridCol w="382154">
                  <a:extLst>
                    <a:ext uri="{9D8B030D-6E8A-4147-A177-3AD203B41FA5}">
                      <a16:colId xmlns:a16="http://schemas.microsoft.com/office/drawing/2014/main" val="3923713399"/>
                    </a:ext>
                  </a:extLst>
                </a:gridCol>
                <a:gridCol w="414238">
                  <a:extLst>
                    <a:ext uri="{9D8B030D-6E8A-4147-A177-3AD203B41FA5}">
                      <a16:colId xmlns:a16="http://schemas.microsoft.com/office/drawing/2014/main" val="3994605072"/>
                    </a:ext>
                  </a:extLst>
                </a:gridCol>
                <a:gridCol w="511388">
                  <a:extLst>
                    <a:ext uri="{9D8B030D-6E8A-4147-A177-3AD203B41FA5}">
                      <a16:colId xmlns:a16="http://schemas.microsoft.com/office/drawing/2014/main" val="2848736787"/>
                    </a:ext>
                  </a:extLst>
                </a:gridCol>
                <a:gridCol w="363334">
                  <a:extLst>
                    <a:ext uri="{9D8B030D-6E8A-4147-A177-3AD203B41FA5}">
                      <a16:colId xmlns:a16="http://schemas.microsoft.com/office/drawing/2014/main" val="1682506766"/>
                    </a:ext>
                  </a:extLst>
                </a:gridCol>
                <a:gridCol w="413974">
                  <a:extLst>
                    <a:ext uri="{9D8B030D-6E8A-4147-A177-3AD203B41FA5}">
                      <a16:colId xmlns:a16="http://schemas.microsoft.com/office/drawing/2014/main" val="3477557275"/>
                    </a:ext>
                  </a:extLst>
                </a:gridCol>
                <a:gridCol w="654576">
                  <a:extLst>
                    <a:ext uri="{9D8B030D-6E8A-4147-A177-3AD203B41FA5}">
                      <a16:colId xmlns:a16="http://schemas.microsoft.com/office/drawing/2014/main" val="1292334665"/>
                    </a:ext>
                  </a:extLst>
                </a:gridCol>
                <a:gridCol w="695487">
                  <a:extLst>
                    <a:ext uri="{9D8B030D-6E8A-4147-A177-3AD203B41FA5}">
                      <a16:colId xmlns:a16="http://schemas.microsoft.com/office/drawing/2014/main" val="188281661"/>
                    </a:ext>
                  </a:extLst>
                </a:gridCol>
                <a:gridCol w="675032">
                  <a:extLst>
                    <a:ext uri="{9D8B030D-6E8A-4147-A177-3AD203B41FA5}">
                      <a16:colId xmlns:a16="http://schemas.microsoft.com/office/drawing/2014/main" val="1995590527"/>
                    </a:ext>
                  </a:extLst>
                </a:gridCol>
                <a:gridCol w="542071">
                  <a:extLst>
                    <a:ext uri="{9D8B030D-6E8A-4147-A177-3AD203B41FA5}">
                      <a16:colId xmlns:a16="http://schemas.microsoft.com/office/drawing/2014/main" val="2895750274"/>
                    </a:ext>
                  </a:extLst>
                </a:gridCol>
                <a:gridCol w="654576">
                  <a:extLst>
                    <a:ext uri="{9D8B030D-6E8A-4147-A177-3AD203B41FA5}">
                      <a16:colId xmlns:a16="http://schemas.microsoft.com/office/drawing/2014/main" val="2541555872"/>
                    </a:ext>
                  </a:extLst>
                </a:gridCol>
                <a:gridCol w="542071">
                  <a:extLst>
                    <a:ext uri="{9D8B030D-6E8A-4147-A177-3AD203B41FA5}">
                      <a16:colId xmlns:a16="http://schemas.microsoft.com/office/drawing/2014/main" val="115340234"/>
                    </a:ext>
                  </a:extLst>
                </a:gridCol>
              </a:tblGrid>
              <a:tr h="320947">
                <a:tc>
                  <a:txBody>
                    <a:bodyPr/>
                    <a:lstStyle/>
                    <a:p>
                      <a:pPr algn="ctr" rtl="0" fontAlgn="ctr"/>
                      <a:r>
                        <a:rPr lang="en-US" sz="900" u="none" strike="noStrike" dirty="0">
                          <a:solidFill>
                            <a:schemeClr val="bg1"/>
                          </a:solidFill>
                          <a:effectLst/>
                        </a:rPr>
                        <a:t>Variable</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dirty="0">
                          <a:solidFill>
                            <a:schemeClr val="bg1"/>
                          </a:solidFill>
                          <a:effectLst/>
                        </a:rPr>
                        <a:t>age</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dirty="0">
                          <a:solidFill>
                            <a:schemeClr val="bg1"/>
                          </a:solidFill>
                          <a:effectLst/>
                        </a:rPr>
                        <a:t>duration</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dirty="0">
                          <a:solidFill>
                            <a:schemeClr val="bg1"/>
                          </a:solidFill>
                          <a:effectLst/>
                        </a:rPr>
                        <a:t>campaign</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dirty="0" err="1">
                          <a:solidFill>
                            <a:schemeClr val="bg1"/>
                          </a:solidFill>
                          <a:effectLst/>
                        </a:rPr>
                        <a:t>pdays</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a:solidFill>
                            <a:schemeClr val="bg1"/>
                          </a:solidFill>
                          <a:effectLst/>
                        </a:rPr>
                        <a:t>previous</a:t>
                      </a:r>
                      <a:endParaRPr lang="en-US" sz="900" b="1"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a:solidFill>
                            <a:schemeClr val="bg1"/>
                          </a:solidFill>
                          <a:effectLst/>
                        </a:rPr>
                        <a:t>emp.var.rate</a:t>
                      </a:r>
                      <a:endParaRPr lang="en-US" sz="900" b="1" i="0" u="none" strike="noStrike">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dirty="0" err="1">
                          <a:solidFill>
                            <a:schemeClr val="bg1"/>
                          </a:solidFill>
                          <a:effectLst/>
                        </a:rPr>
                        <a:t>cons.price.idx</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dirty="0" err="1">
                          <a:solidFill>
                            <a:schemeClr val="bg1"/>
                          </a:solidFill>
                          <a:effectLst/>
                        </a:rPr>
                        <a:t>cons.conf.idx</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dirty="0">
                          <a:solidFill>
                            <a:schemeClr val="bg1"/>
                          </a:solidFill>
                          <a:effectLst/>
                        </a:rPr>
                        <a:t>euribor3m</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dirty="0" err="1">
                          <a:solidFill>
                            <a:schemeClr val="bg1"/>
                          </a:solidFill>
                          <a:effectLst/>
                        </a:rPr>
                        <a:t>nr.employed</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tc>
                  <a:txBody>
                    <a:bodyPr/>
                    <a:lstStyle/>
                    <a:p>
                      <a:pPr algn="ctr" rtl="0" fontAlgn="ctr"/>
                      <a:r>
                        <a:rPr lang="en-US" sz="900" u="none" strike="noStrike" dirty="0" err="1">
                          <a:solidFill>
                            <a:schemeClr val="bg1"/>
                          </a:solidFill>
                          <a:effectLst/>
                        </a:rPr>
                        <a:t>y_numeric</a:t>
                      </a:r>
                      <a:endParaRPr lang="en-US" sz="900" b="1" i="0" u="none" strike="noStrike" dirty="0">
                        <a:solidFill>
                          <a:schemeClr val="bg1"/>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2042524187"/>
                  </a:ext>
                </a:extLst>
              </a:tr>
              <a:tr h="320947">
                <a:tc>
                  <a:txBody>
                    <a:bodyPr/>
                    <a:lstStyle/>
                    <a:p>
                      <a:pPr algn="ctr" rtl="0" fontAlgn="ctr"/>
                      <a:r>
                        <a:rPr lang="en-US" sz="900" u="none" strike="noStrike" dirty="0">
                          <a:effectLst/>
                        </a:rPr>
                        <a:t>age</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0%</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0764911"/>
                  </a:ext>
                </a:extLst>
              </a:tr>
              <a:tr h="186597">
                <a:tc>
                  <a:txBody>
                    <a:bodyPr/>
                    <a:lstStyle/>
                    <a:p>
                      <a:pPr algn="ctr" rtl="0" fontAlgn="ctr"/>
                      <a:r>
                        <a:rPr lang="en-US" sz="900" u="none" strike="noStrike">
                          <a:effectLst/>
                        </a:rPr>
                        <a:t>duration</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-7%</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2%</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41%</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58195048"/>
                  </a:ext>
                </a:extLst>
              </a:tr>
              <a:tr h="186597">
                <a:tc>
                  <a:txBody>
                    <a:bodyPr/>
                    <a:lstStyle/>
                    <a:p>
                      <a:pPr algn="ctr" rtl="0" fontAlgn="ctr"/>
                      <a:r>
                        <a:rPr lang="en-US" sz="900" u="none" strike="noStrike">
                          <a:effectLst/>
                        </a:rPr>
                        <a:t>campaign</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-8%</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15%</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13%</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14%</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14%</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-7%</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7220891"/>
                  </a:ext>
                </a:extLst>
              </a:tr>
              <a:tr h="186597">
                <a:tc>
                  <a:txBody>
                    <a:bodyPr/>
                    <a:lstStyle/>
                    <a:p>
                      <a:pPr algn="ctr" rtl="0" fontAlgn="ctr"/>
                      <a:r>
                        <a:rPr lang="en-US" sz="900" u="none" strike="noStrike">
                          <a:effectLst/>
                        </a:rPr>
                        <a:t>pdays</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-59%</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27%</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-9%</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37%</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-32%</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828922"/>
                  </a:ext>
                </a:extLst>
              </a:tr>
              <a:tr h="186597">
                <a:tc>
                  <a:txBody>
                    <a:bodyPr/>
                    <a:lstStyle/>
                    <a:p>
                      <a:pPr algn="ctr" rtl="0" fontAlgn="ctr"/>
                      <a:r>
                        <a:rPr lang="en-US" sz="900" u="none" strike="noStrike">
                          <a:effectLst/>
                        </a:rPr>
                        <a:t>previous</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-59%</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-42%</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-5%</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-45%</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3417801"/>
                  </a:ext>
                </a:extLst>
              </a:tr>
              <a:tr h="320947">
                <a:tc>
                  <a:txBody>
                    <a:bodyPr/>
                    <a:lstStyle/>
                    <a:p>
                      <a:pPr algn="ctr" rtl="0" fontAlgn="ctr"/>
                      <a:r>
                        <a:rPr lang="en-US" sz="900" u="none" strike="noStrike" dirty="0" err="1">
                          <a:effectLst/>
                        </a:rPr>
                        <a:t>emp.var.rate</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-3%</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15%</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27%</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-42%</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78%</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97%</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91%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52861845"/>
                  </a:ext>
                </a:extLst>
              </a:tr>
              <a:tr h="320947">
                <a:tc>
                  <a:txBody>
                    <a:bodyPr/>
                    <a:lstStyle/>
                    <a:p>
                      <a:pPr algn="ctr" rtl="0" fontAlgn="ctr"/>
                      <a:r>
                        <a:rPr lang="en-US" sz="900" u="none" strike="noStrike">
                          <a:effectLst/>
                        </a:rPr>
                        <a:t>cons.price.idx</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8%</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78%</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6%</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69%</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52%</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26666487"/>
                  </a:ext>
                </a:extLst>
              </a:tr>
              <a:tr h="320947">
                <a:tc>
                  <a:txBody>
                    <a:bodyPr/>
                    <a:lstStyle/>
                    <a:p>
                      <a:pPr algn="ctr" rtl="0" fontAlgn="ctr"/>
                      <a:r>
                        <a:rPr lang="en-US" sz="900" u="none" strike="noStrike">
                          <a:effectLst/>
                        </a:rPr>
                        <a:t>cons.conf.idx</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-9%</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6%</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28%</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1364472"/>
                  </a:ext>
                </a:extLst>
              </a:tr>
              <a:tr h="186597">
                <a:tc>
                  <a:txBody>
                    <a:bodyPr/>
                    <a:lstStyle/>
                    <a:p>
                      <a:pPr algn="ctr" rtl="0" fontAlgn="ctr"/>
                      <a:r>
                        <a:rPr lang="en-US" sz="900" u="none" strike="noStrike">
                          <a:effectLst/>
                        </a:rPr>
                        <a:t>euribor3m</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-45%</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97%</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69%</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28%</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95%</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0058303"/>
                  </a:ext>
                </a:extLst>
              </a:tr>
              <a:tr h="320947">
                <a:tc>
                  <a:txBody>
                    <a:bodyPr/>
                    <a:lstStyle/>
                    <a:p>
                      <a:pPr algn="ctr" rtl="0" fontAlgn="ctr"/>
                      <a:r>
                        <a:rPr lang="en-US" sz="900" u="none" strike="noStrike">
                          <a:effectLst/>
                        </a:rPr>
                        <a:t>nr.employed</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-4%</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37%</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91%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52%</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95%</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-35%</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644349"/>
                  </a:ext>
                </a:extLst>
              </a:tr>
              <a:tr h="186597">
                <a:tc>
                  <a:txBody>
                    <a:bodyPr/>
                    <a:lstStyle/>
                    <a:p>
                      <a:pPr algn="ctr" rtl="0" fontAlgn="ctr"/>
                      <a:r>
                        <a:rPr lang="en-US" sz="900" u="none" strike="noStrike">
                          <a:effectLst/>
                        </a:rPr>
                        <a:t>y_numeric</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41%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-7%</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-32%</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23%</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-30%</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-14%</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5%</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a:effectLst/>
                        </a:rPr>
                        <a:t>-31%</a:t>
                      </a:r>
                      <a:endParaRPr lang="en-US" sz="900" b="0"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-35%</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900" u="none" strike="noStrike" dirty="0">
                          <a:effectLst/>
                        </a:rPr>
                        <a:t>100%</a:t>
                      </a:r>
                      <a:endParaRPr lang="en-US" sz="900" b="0"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3997177"/>
                  </a:ext>
                </a:extLst>
              </a:tr>
            </a:tbl>
          </a:graphicData>
        </a:graphic>
      </p:graphicFrame>
    </p:spTree>
    <p:extLst>
      <p:ext uri="{BB962C8B-B14F-4D97-AF65-F5344CB8AC3E}">
        <p14:creationId xmlns:p14="http://schemas.microsoft.com/office/powerpoint/2010/main" val="347418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Univariate Analysis |</a:t>
            </a:r>
            <a:r>
              <a:rPr lang="en-IN" sz="2000">
                <a:latin typeface="Segoe UI"/>
                <a:cs typeface="Segoe UI"/>
              </a:rPr>
              <a:t> </a:t>
            </a:r>
            <a:r>
              <a:rPr lang="en-US" sz="2000">
                <a:solidFill>
                  <a:schemeClr val="accent5">
                    <a:lumMod val="75000"/>
                  </a:schemeClr>
                </a:solidFill>
                <a:latin typeface="Segoe UI"/>
                <a:cs typeface="Segoe UI"/>
              </a:rPr>
              <a:t>After cleaning the data, univariate analyses were performed to analyze the independent characteristics of each variable in the data</a:t>
            </a:r>
            <a:endParaRPr lang="en-IN" sz="2000">
              <a:solidFill>
                <a:schemeClr val="accent5">
                  <a:lumMod val="75000"/>
                </a:schemeClr>
              </a:solidFill>
              <a:latin typeface="Segoe UI"/>
              <a:cs typeface="Segoe UI"/>
            </a:endParaRPr>
          </a:p>
        </p:txBody>
      </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26277788-A601-F2B4-7A61-04D9BA1A6211}"/>
                  </a:ext>
                </a:extLst>
              </p:cNvPr>
              <p:cNvGraphicFramePr>
                <a:graphicFrameLocks noChangeAspect="1"/>
              </p:cNvGraphicFramePr>
              <p:nvPr>
                <p:extLst>
                  <p:ext uri="{D42A27DB-BD31-4B8C-83A1-F6EECF244321}">
                    <p14:modId xmlns:p14="http://schemas.microsoft.com/office/powerpoint/2010/main" val="3264914101"/>
                  </p:ext>
                </p:extLst>
              </p:nvPr>
            </p:nvGraphicFramePr>
            <p:xfrm>
              <a:off x="838200" y="1091267"/>
              <a:ext cx="3048000" cy="1714500"/>
            </p:xfrm>
            <a:graphic>
              <a:graphicData uri="http://schemas.microsoft.com/office/powerpoint/2016/slidezoom">
                <pslz:sldZm>
                  <pslz:sldZmObj sldId="267" cId="2793991798">
                    <pslz:zmPr id="{6A55BF4A-B162-4910-B838-E50A8CB160C9}"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6" name="Slide Zoom 5">
                <a:hlinkClick r:id="rId3" action="ppaction://hlinksldjump"/>
                <a:extLst>
                  <a:ext uri="{FF2B5EF4-FFF2-40B4-BE49-F238E27FC236}">
                    <a16:creationId xmlns:a16="http://schemas.microsoft.com/office/drawing/2014/main" id="{26277788-A601-F2B4-7A61-04D9BA1A6211}"/>
                  </a:ext>
                </a:extLst>
              </p:cNvPr>
              <p:cNvPicPr>
                <a:picLocks noGrp="1" noRot="1" noChangeAspect="1" noMove="1" noResize="1" noEditPoints="1" noAdjustHandles="1" noChangeArrowheads="1" noChangeShapeType="1"/>
              </p:cNvPicPr>
              <p:nvPr/>
            </p:nvPicPr>
            <p:blipFill>
              <a:blip r:embed="rId4"/>
              <a:stretch>
                <a:fillRect/>
              </a:stretch>
            </p:blipFill>
            <p:spPr>
              <a:xfrm>
                <a:off x="838200" y="1091267"/>
                <a:ext cx="3048000" cy="1714500"/>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82F5425-20CF-4E94-D2DF-147562CB3E18}"/>
                  </a:ext>
                </a:extLst>
              </p:cNvPr>
              <p:cNvGraphicFramePr>
                <a:graphicFrameLocks noChangeAspect="1"/>
              </p:cNvGraphicFramePr>
              <p:nvPr>
                <p:extLst>
                  <p:ext uri="{D42A27DB-BD31-4B8C-83A1-F6EECF244321}">
                    <p14:modId xmlns:p14="http://schemas.microsoft.com/office/powerpoint/2010/main" val="3156795585"/>
                  </p:ext>
                </p:extLst>
              </p:nvPr>
            </p:nvGraphicFramePr>
            <p:xfrm>
              <a:off x="838200" y="2984312"/>
              <a:ext cx="3048000" cy="1714500"/>
            </p:xfrm>
            <a:graphic>
              <a:graphicData uri="http://schemas.microsoft.com/office/powerpoint/2016/slidezoom">
                <pslz:sldZm>
                  <pslz:sldZmObj sldId="269" cId="2171515834">
                    <pslz:zmPr id="{10CBFE63-E41D-4252-83F0-4CB594A42E11}"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82F5425-20CF-4E94-D2DF-147562CB3E18}"/>
                  </a:ext>
                </a:extLst>
              </p:cNvPr>
              <p:cNvPicPr>
                <a:picLocks noGrp="1" noRot="1" noChangeAspect="1" noMove="1" noResize="1" noEditPoints="1" noAdjustHandles="1" noChangeArrowheads="1" noChangeShapeType="1"/>
              </p:cNvPicPr>
              <p:nvPr/>
            </p:nvPicPr>
            <p:blipFill>
              <a:blip r:embed="rId7"/>
              <a:stretch>
                <a:fillRect/>
              </a:stretch>
            </p:blipFill>
            <p:spPr>
              <a:xfrm>
                <a:off x="838200" y="2984312"/>
                <a:ext cx="3048000" cy="1714500"/>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8309CA87-301A-4F0A-A9EF-7FFC529BF6BF}"/>
                  </a:ext>
                </a:extLst>
              </p:cNvPr>
              <p:cNvGraphicFramePr>
                <a:graphicFrameLocks noChangeAspect="1"/>
              </p:cNvGraphicFramePr>
              <p:nvPr>
                <p:extLst>
                  <p:ext uri="{D42A27DB-BD31-4B8C-83A1-F6EECF244321}">
                    <p14:modId xmlns:p14="http://schemas.microsoft.com/office/powerpoint/2010/main" val="3787764568"/>
                  </p:ext>
                </p:extLst>
              </p:nvPr>
            </p:nvGraphicFramePr>
            <p:xfrm>
              <a:off x="838200" y="4877357"/>
              <a:ext cx="3048000" cy="1714500"/>
            </p:xfrm>
            <a:graphic>
              <a:graphicData uri="http://schemas.microsoft.com/office/powerpoint/2016/slidezoom">
                <pslz:sldZm>
                  <pslz:sldZmObj sldId="270" cId="3262874128">
                    <pslz:zmPr id="{FA962786-AADC-4CBF-BB32-756F46DA263A}"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12700">
                          <a:solidFill>
                            <a:srgbClr val="404040"/>
                          </a:solidFill>
                        </a:ln>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8309CA87-301A-4F0A-A9EF-7FFC529BF6BF}"/>
                  </a:ext>
                </a:extLst>
              </p:cNvPr>
              <p:cNvPicPr>
                <a:picLocks noGrp="1" noRot="1" noChangeAspect="1" noMove="1" noResize="1" noEditPoints="1" noAdjustHandles="1" noChangeArrowheads="1" noChangeShapeType="1"/>
              </p:cNvPicPr>
              <p:nvPr/>
            </p:nvPicPr>
            <p:blipFill>
              <a:blip r:embed="rId10"/>
              <a:stretch>
                <a:fillRect/>
              </a:stretch>
            </p:blipFill>
            <p:spPr>
              <a:xfrm>
                <a:off x="838200" y="4877357"/>
                <a:ext cx="3048000" cy="1714500"/>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B014A006-62BC-30E3-2365-957E4633DBB4}"/>
                  </a:ext>
                </a:extLst>
              </p:cNvPr>
              <p:cNvGraphicFramePr>
                <a:graphicFrameLocks noChangeAspect="1"/>
              </p:cNvGraphicFramePr>
              <p:nvPr>
                <p:extLst>
                  <p:ext uri="{D42A27DB-BD31-4B8C-83A1-F6EECF244321}">
                    <p14:modId xmlns:p14="http://schemas.microsoft.com/office/powerpoint/2010/main" val="169188272"/>
                  </p:ext>
                </p:extLst>
              </p:nvPr>
            </p:nvGraphicFramePr>
            <p:xfrm>
              <a:off x="6672565" y="1091267"/>
              <a:ext cx="3048000" cy="1714500"/>
            </p:xfrm>
            <a:graphic>
              <a:graphicData uri="http://schemas.microsoft.com/office/powerpoint/2016/slidezoom">
                <pslz:sldZm>
                  <pslz:sldZmObj sldId="271" cId="4016722721">
                    <pslz:zmPr id="{0B98B2D8-65F0-4319-B5CD-C7E0D030F073}"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2700">
                          <a:solidFill>
                            <a:srgbClr val="404040"/>
                          </a:solidFill>
                        </a:ln>
                      </p166:spPr>
                    </pslz:zmPr>
                  </pslz:sldZmObj>
                </pslz:sldZm>
              </a:graphicData>
            </a:graphic>
          </p:graphicFrame>
        </mc:Choice>
        <mc:Fallback xmlns="">
          <p:pic>
            <p:nvPicPr>
              <p:cNvPr id="13" name="Slide Zoom 12">
                <a:hlinkClick r:id="rId12" action="ppaction://hlinksldjump"/>
                <a:extLst>
                  <a:ext uri="{FF2B5EF4-FFF2-40B4-BE49-F238E27FC236}">
                    <a16:creationId xmlns:a16="http://schemas.microsoft.com/office/drawing/2014/main" id="{B014A006-62BC-30E3-2365-957E4633DBB4}"/>
                  </a:ext>
                </a:extLst>
              </p:cNvPr>
              <p:cNvPicPr>
                <a:picLocks noGrp="1" noRot="1" noChangeAspect="1" noMove="1" noResize="1" noEditPoints="1" noAdjustHandles="1" noChangeArrowheads="1" noChangeShapeType="1"/>
              </p:cNvPicPr>
              <p:nvPr/>
            </p:nvPicPr>
            <p:blipFill>
              <a:blip r:embed="rId13"/>
              <a:stretch>
                <a:fillRect/>
              </a:stretch>
            </p:blipFill>
            <p:spPr>
              <a:xfrm>
                <a:off x="6672565" y="1091267"/>
                <a:ext cx="3048000" cy="1714500"/>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C8CA1C11-4877-94AA-91A2-B8ED040E70C1}"/>
                  </a:ext>
                </a:extLst>
              </p:cNvPr>
              <p:cNvGraphicFramePr>
                <a:graphicFrameLocks noChangeAspect="1"/>
              </p:cNvGraphicFramePr>
              <p:nvPr>
                <p:extLst>
                  <p:ext uri="{D42A27DB-BD31-4B8C-83A1-F6EECF244321}">
                    <p14:modId xmlns:p14="http://schemas.microsoft.com/office/powerpoint/2010/main" val="1907592547"/>
                  </p:ext>
                </p:extLst>
              </p:nvPr>
            </p:nvGraphicFramePr>
            <p:xfrm>
              <a:off x="6672565" y="2984312"/>
              <a:ext cx="3048000" cy="1714500"/>
            </p:xfrm>
            <a:graphic>
              <a:graphicData uri="http://schemas.microsoft.com/office/powerpoint/2016/slidezoom">
                <pslz:sldZm>
                  <pslz:sldZmObj sldId="272" cId="1252127064">
                    <pslz:zmPr id="{5F135ED4-91EC-4B65-8886-EC7FE064F8F6}"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12700">
                          <a:solidFill>
                            <a:srgbClr val="404040"/>
                          </a:solidFill>
                        </a:ln>
                      </p166:spPr>
                    </pslz:zmPr>
                  </pslz:sldZmObj>
                </pslz:sldZm>
              </a:graphicData>
            </a:graphic>
          </p:graphicFrame>
        </mc:Choice>
        <mc:Fallback xmlns="">
          <p:pic>
            <p:nvPicPr>
              <p:cNvPr id="15" name="Slide Zoom 14">
                <a:hlinkClick r:id="rId15" action="ppaction://hlinksldjump"/>
                <a:extLst>
                  <a:ext uri="{FF2B5EF4-FFF2-40B4-BE49-F238E27FC236}">
                    <a16:creationId xmlns:a16="http://schemas.microsoft.com/office/drawing/2014/main" id="{C8CA1C11-4877-94AA-91A2-B8ED040E70C1}"/>
                  </a:ext>
                </a:extLst>
              </p:cNvPr>
              <p:cNvPicPr>
                <a:picLocks noGrp="1" noRot="1" noChangeAspect="1" noMove="1" noResize="1" noEditPoints="1" noAdjustHandles="1" noChangeArrowheads="1" noChangeShapeType="1"/>
              </p:cNvPicPr>
              <p:nvPr/>
            </p:nvPicPr>
            <p:blipFill>
              <a:blip r:embed="rId16"/>
              <a:stretch>
                <a:fillRect/>
              </a:stretch>
            </p:blipFill>
            <p:spPr>
              <a:xfrm>
                <a:off x="6672565" y="2984312"/>
                <a:ext cx="3048000" cy="1714500"/>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0B1A2E43-F0D1-9757-5117-85411AEE80DD}"/>
                  </a:ext>
                </a:extLst>
              </p:cNvPr>
              <p:cNvGraphicFramePr>
                <a:graphicFrameLocks noChangeAspect="1"/>
              </p:cNvGraphicFramePr>
              <p:nvPr>
                <p:extLst>
                  <p:ext uri="{D42A27DB-BD31-4B8C-83A1-F6EECF244321}">
                    <p14:modId xmlns:p14="http://schemas.microsoft.com/office/powerpoint/2010/main" val="1343121355"/>
                  </p:ext>
                </p:extLst>
              </p:nvPr>
            </p:nvGraphicFramePr>
            <p:xfrm>
              <a:off x="6672565" y="4909483"/>
              <a:ext cx="3048000" cy="1714500"/>
            </p:xfrm>
            <a:graphic>
              <a:graphicData uri="http://schemas.microsoft.com/office/powerpoint/2016/slidezoom">
                <pslz:sldZm>
                  <pslz:sldZmObj sldId="295" cId="3058678459">
                    <pslz:zmPr id="{7699E3BF-0646-4F40-973A-0504E022B90D}"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17" name="Slide Zoom 16">
                <a:hlinkClick r:id="rId18" action="ppaction://hlinksldjump"/>
                <a:extLst>
                  <a:ext uri="{FF2B5EF4-FFF2-40B4-BE49-F238E27FC236}">
                    <a16:creationId xmlns:a16="http://schemas.microsoft.com/office/drawing/2014/main" id="{0B1A2E43-F0D1-9757-5117-85411AEE80DD}"/>
                  </a:ext>
                </a:extLst>
              </p:cNvPr>
              <p:cNvPicPr>
                <a:picLocks noGrp="1" noRot="1" noChangeAspect="1" noMove="1" noResize="1" noEditPoints="1" noAdjustHandles="1" noChangeArrowheads="1" noChangeShapeType="1"/>
              </p:cNvPicPr>
              <p:nvPr/>
            </p:nvPicPr>
            <p:blipFill>
              <a:blip r:embed="rId19"/>
              <a:stretch>
                <a:fillRect/>
              </a:stretch>
            </p:blipFill>
            <p:spPr>
              <a:xfrm>
                <a:off x="6672565" y="4909483"/>
                <a:ext cx="3048000" cy="1714500"/>
              </a:xfrm>
              <a:prstGeom prst="rect">
                <a:avLst/>
              </a:prstGeom>
              <a:ln w="12700">
                <a:solidFill>
                  <a:schemeClr val="tx1"/>
                </a:solidFill>
              </a:ln>
            </p:spPr>
          </p:pic>
        </mc:Fallback>
      </mc:AlternateContent>
      <p:sp>
        <p:nvSpPr>
          <p:cNvPr id="18" name="Rectangle 17">
            <a:extLst>
              <a:ext uri="{FF2B5EF4-FFF2-40B4-BE49-F238E27FC236}">
                <a16:creationId xmlns:a16="http://schemas.microsoft.com/office/drawing/2014/main" id="{A9057D0C-34CF-6217-3202-D26C82353638}"/>
              </a:ext>
            </a:extLst>
          </p:cNvPr>
          <p:cNvSpPr/>
          <p:nvPr/>
        </p:nvSpPr>
        <p:spPr>
          <a:xfrm>
            <a:off x="3898688" y="1091267"/>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dirty="0">
                <a:solidFill>
                  <a:schemeClr val="tx1"/>
                </a:solidFill>
                <a:latin typeface="Segoe UI" panose="020B0502040204020203" pitchFamily="34" charset="0"/>
                <a:cs typeface="Segoe UI" panose="020B0502040204020203" pitchFamily="34" charset="0"/>
              </a:rPr>
              <a:t>Age</a:t>
            </a:r>
            <a:br>
              <a:rPr lang="en-IN" sz="1600" u="sng" dirty="0">
                <a:solidFill>
                  <a:schemeClr val="tx1"/>
                </a:solidFill>
                <a:latin typeface="Segoe UI" panose="020B0502040204020203" pitchFamily="34" charset="0"/>
                <a:cs typeface="Segoe UI" panose="020B0502040204020203" pitchFamily="34" charset="0"/>
              </a:rPr>
            </a:br>
            <a:r>
              <a:rPr lang="en-US" sz="1600" dirty="0">
                <a:solidFill>
                  <a:schemeClr val="tx1"/>
                </a:solidFill>
                <a:latin typeface="Segoe UI" panose="020B0502040204020203" pitchFamily="34" charset="0"/>
                <a:cs typeface="Segoe UI" panose="020B0502040204020203" pitchFamily="34" charset="0"/>
              </a:rPr>
              <a:t>61% of the users are between 29 and 45 years old</a:t>
            </a:r>
          </a:p>
        </p:txBody>
      </p:sp>
      <p:sp>
        <p:nvSpPr>
          <p:cNvPr id="58" name="Rectangle 57">
            <a:extLst>
              <a:ext uri="{FF2B5EF4-FFF2-40B4-BE49-F238E27FC236}">
                <a16:creationId xmlns:a16="http://schemas.microsoft.com/office/drawing/2014/main" id="{112A788E-A766-53D1-13C0-8C598BA202D3}"/>
              </a:ext>
            </a:extLst>
          </p:cNvPr>
          <p:cNvSpPr/>
          <p:nvPr/>
        </p:nvSpPr>
        <p:spPr>
          <a:xfrm>
            <a:off x="9720565" y="1091267"/>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panose="020B0502040204020203" pitchFamily="34" charset="0"/>
                <a:cs typeface="Segoe UI" panose="020B0502040204020203" pitchFamily="34" charset="0"/>
              </a:rPr>
              <a:t>Previous</a:t>
            </a:r>
          </a:p>
          <a:p>
            <a:r>
              <a:rPr lang="en-US" sz="1600">
                <a:solidFill>
                  <a:schemeClr val="tx1"/>
                </a:solidFill>
                <a:latin typeface="Segoe UI" panose="020B0502040204020203" pitchFamily="34" charset="0"/>
                <a:cs typeface="Segoe UI" panose="020B0502040204020203" pitchFamily="34" charset="0"/>
              </a:rPr>
              <a:t>86.3 % of the users have not been contacted prior to the current campaign</a:t>
            </a:r>
          </a:p>
        </p:txBody>
      </p:sp>
      <p:sp>
        <p:nvSpPr>
          <p:cNvPr id="59" name="Rectangle 58">
            <a:extLst>
              <a:ext uri="{FF2B5EF4-FFF2-40B4-BE49-F238E27FC236}">
                <a16:creationId xmlns:a16="http://schemas.microsoft.com/office/drawing/2014/main" id="{9367BC8E-4623-FFA5-C979-E8889B49DBC0}"/>
              </a:ext>
            </a:extLst>
          </p:cNvPr>
          <p:cNvSpPr/>
          <p:nvPr/>
        </p:nvSpPr>
        <p:spPr>
          <a:xfrm>
            <a:off x="3886200" y="2975653"/>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panose="020B0502040204020203" pitchFamily="34" charset="0"/>
                <a:cs typeface="Segoe UI" panose="020B0502040204020203" pitchFamily="34" charset="0"/>
              </a:rPr>
              <a:t>Duration</a:t>
            </a:r>
          </a:p>
          <a:p>
            <a:r>
              <a:rPr lang="en-US" sz="1600">
                <a:solidFill>
                  <a:schemeClr val="tx1"/>
                </a:solidFill>
                <a:latin typeface="Segoe UI" panose="020B0502040204020203" pitchFamily="34" charset="0"/>
                <a:cs typeface="Segoe UI" panose="020B0502040204020203" pitchFamily="34" charset="0"/>
              </a:rPr>
              <a:t>41% of the users have talked for 2-5 mins with a bank executive in the current campaign</a:t>
            </a:r>
            <a:endParaRPr lang="en-IN" sz="1600">
              <a:solidFill>
                <a:schemeClr val="tx1"/>
              </a:solidFill>
              <a:latin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32B83274-77B0-DFBD-FD32-4EBE36724366}"/>
              </a:ext>
            </a:extLst>
          </p:cNvPr>
          <p:cNvSpPr/>
          <p:nvPr/>
        </p:nvSpPr>
        <p:spPr>
          <a:xfrm>
            <a:off x="9708077" y="2975653"/>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err="1">
                <a:solidFill>
                  <a:schemeClr val="tx1"/>
                </a:solidFill>
                <a:latin typeface="Segoe UI" panose="020B0502040204020203" pitchFamily="34" charset="0"/>
                <a:cs typeface="Segoe UI" panose="020B0502040204020203" pitchFamily="34" charset="0"/>
              </a:rPr>
              <a:t>Pdays</a:t>
            </a:r>
            <a:endParaRPr lang="en-IN" sz="1600" b="1" u="sng">
              <a:solidFill>
                <a:schemeClr val="tx1"/>
              </a:solidFill>
              <a:latin typeface="Segoe UI" panose="020B0502040204020203" pitchFamily="34" charset="0"/>
              <a:cs typeface="Segoe UI" panose="020B0502040204020203" pitchFamily="34" charset="0"/>
            </a:endParaRPr>
          </a:p>
          <a:p>
            <a:r>
              <a:rPr lang="en-US" sz="1600">
                <a:solidFill>
                  <a:schemeClr val="tx1"/>
                </a:solidFill>
                <a:latin typeface="Segoe UI" panose="020B0502040204020203" pitchFamily="34" charset="0"/>
                <a:cs typeface="Segoe UI" panose="020B0502040204020203" pitchFamily="34" charset="0"/>
              </a:rPr>
              <a:t>96.3 % of the users have not been contacted in the previous campaign</a:t>
            </a:r>
          </a:p>
        </p:txBody>
      </p:sp>
      <p:sp>
        <p:nvSpPr>
          <p:cNvPr id="61" name="Rectangle 60">
            <a:extLst>
              <a:ext uri="{FF2B5EF4-FFF2-40B4-BE49-F238E27FC236}">
                <a16:creationId xmlns:a16="http://schemas.microsoft.com/office/drawing/2014/main" id="{891684E1-5850-7ACF-C847-B1A1FE6B7E36}"/>
              </a:ext>
            </a:extLst>
          </p:cNvPr>
          <p:cNvSpPr/>
          <p:nvPr/>
        </p:nvSpPr>
        <p:spPr>
          <a:xfrm>
            <a:off x="3898688" y="4877357"/>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panose="020B0502040204020203" pitchFamily="34" charset="0"/>
                <a:cs typeface="Segoe UI" panose="020B0502040204020203" pitchFamily="34" charset="0"/>
              </a:rPr>
              <a:t>Campaign</a:t>
            </a:r>
          </a:p>
          <a:p>
            <a:r>
              <a:rPr lang="en-US" sz="1600">
                <a:solidFill>
                  <a:schemeClr val="tx1"/>
                </a:solidFill>
                <a:latin typeface="Segoe UI" panose="020B0502040204020203" pitchFamily="34" charset="0"/>
                <a:cs typeface="Segoe UI" panose="020B0502040204020203" pitchFamily="34" charset="0"/>
              </a:rPr>
              <a:t>57.2% of the users have been contacted more than once in the current campaign</a:t>
            </a:r>
          </a:p>
        </p:txBody>
      </p:sp>
      <p:sp>
        <p:nvSpPr>
          <p:cNvPr id="62" name="Rectangle 61">
            <a:extLst>
              <a:ext uri="{FF2B5EF4-FFF2-40B4-BE49-F238E27FC236}">
                <a16:creationId xmlns:a16="http://schemas.microsoft.com/office/drawing/2014/main" id="{AA66621F-D12C-AAC8-61F2-91CFF080BF8C}"/>
              </a:ext>
            </a:extLst>
          </p:cNvPr>
          <p:cNvSpPr/>
          <p:nvPr/>
        </p:nvSpPr>
        <p:spPr>
          <a:xfrm>
            <a:off x="9720565" y="4908179"/>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panose="020B0502040204020203" pitchFamily="34" charset="0"/>
                <a:cs typeface="Segoe UI" panose="020B0502040204020203" pitchFamily="34" charset="0"/>
              </a:rPr>
              <a:t>Job</a:t>
            </a:r>
          </a:p>
          <a:p>
            <a:r>
              <a:rPr lang="en-US" sz="1600">
                <a:solidFill>
                  <a:schemeClr val="tx1"/>
                </a:solidFill>
                <a:latin typeface="Segoe UI" panose="020B0502040204020203" pitchFamily="34" charset="0"/>
                <a:cs typeface="Segoe UI" panose="020B0502040204020203" pitchFamily="34" charset="0"/>
              </a:rPr>
              <a:t>~64% of the user base have Blue-collar, Admin or technician jobs</a:t>
            </a:r>
            <a:endParaRPr lang="en-IN" sz="160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16767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Univariate Analysis |</a:t>
            </a:r>
            <a:r>
              <a:rPr lang="en-IN" sz="2000">
                <a:latin typeface="Segoe UI"/>
                <a:cs typeface="Segoe UI"/>
              </a:rPr>
              <a:t> </a:t>
            </a:r>
            <a:r>
              <a:rPr lang="en-US" sz="2000">
                <a:solidFill>
                  <a:schemeClr val="accent5">
                    <a:lumMod val="75000"/>
                  </a:schemeClr>
                </a:solidFill>
                <a:latin typeface="Segoe UI"/>
                <a:cs typeface="Segoe UI"/>
              </a:rPr>
              <a:t>After cleaning the data, univariate analyses were performed to analyze the independent characteristics of each variable in the data</a:t>
            </a:r>
            <a:endParaRPr lang="en-IN" sz="2000">
              <a:solidFill>
                <a:schemeClr val="accent5">
                  <a:lumMod val="75000"/>
                </a:schemeClr>
              </a:solidFill>
              <a:latin typeface="Segoe UI"/>
              <a:cs typeface="Segoe UI"/>
            </a:endParaRPr>
          </a:p>
        </p:txBody>
      </p:sp>
      <p:sp>
        <p:nvSpPr>
          <p:cNvPr id="18" name="Rectangle 17">
            <a:extLst>
              <a:ext uri="{FF2B5EF4-FFF2-40B4-BE49-F238E27FC236}">
                <a16:creationId xmlns:a16="http://schemas.microsoft.com/office/drawing/2014/main" id="{A9057D0C-34CF-6217-3202-D26C82353638}"/>
              </a:ext>
            </a:extLst>
          </p:cNvPr>
          <p:cNvSpPr/>
          <p:nvPr/>
        </p:nvSpPr>
        <p:spPr>
          <a:xfrm>
            <a:off x="3898688" y="1091267"/>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panose="020B0502040204020203" pitchFamily="34" charset="0"/>
                <a:cs typeface="Segoe UI" panose="020B0502040204020203" pitchFamily="34" charset="0"/>
              </a:rPr>
              <a:t>Education</a:t>
            </a:r>
          </a:p>
          <a:p>
            <a:r>
              <a:rPr lang="en-IN" sz="1600">
                <a:solidFill>
                  <a:schemeClr val="tx1"/>
                </a:solidFill>
                <a:latin typeface="Segoe UI" panose="020B0502040204020203" pitchFamily="34" charset="0"/>
                <a:cs typeface="Segoe UI" panose="020B0502040204020203" pitchFamily="34" charset="0"/>
              </a:rPr>
              <a:t>T</a:t>
            </a:r>
            <a:r>
              <a:rPr lang="en-US" sz="1600">
                <a:solidFill>
                  <a:schemeClr val="tx1"/>
                </a:solidFill>
                <a:latin typeface="Segoe UI" panose="020B0502040204020203" pitchFamily="34" charset="0"/>
                <a:cs typeface="Segoe UI" panose="020B0502040204020203" pitchFamily="34" charset="0"/>
              </a:rPr>
              <a:t>he distribution of users is pretty uniform among all categories, 30 % hold a university degree</a:t>
            </a:r>
            <a:endParaRPr lang="en-IN" sz="1600">
              <a:solidFill>
                <a:schemeClr val="tx1"/>
              </a:solidFill>
              <a:latin typeface="Segoe UI" panose="020B0502040204020203"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112A788E-A766-53D1-13C0-8C598BA202D3}"/>
              </a:ext>
            </a:extLst>
          </p:cNvPr>
          <p:cNvSpPr/>
          <p:nvPr/>
        </p:nvSpPr>
        <p:spPr>
          <a:xfrm>
            <a:off x="9720565" y="1091267"/>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a:solidFill>
                  <a:schemeClr val="tx1"/>
                </a:solidFill>
                <a:latin typeface="Segoe UI" panose="020B0502040204020203" pitchFamily="34" charset="0"/>
                <a:cs typeface="Segoe UI" panose="020B0502040204020203" pitchFamily="34" charset="0"/>
              </a:rPr>
              <a:t>Contact</a:t>
            </a:r>
          </a:p>
          <a:p>
            <a:r>
              <a:rPr lang="en-US" sz="1600">
                <a:solidFill>
                  <a:schemeClr val="tx1"/>
                </a:solidFill>
                <a:latin typeface="Segoe UI" panose="020B0502040204020203" pitchFamily="34" charset="0"/>
                <a:cs typeface="Segoe UI" panose="020B0502040204020203" pitchFamily="34" charset="0"/>
              </a:rPr>
              <a:t>64% of users were contacted through their cellular devices</a:t>
            </a:r>
            <a:endParaRPr lang="en-IN" sz="1600">
              <a:solidFill>
                <a:schemeClr val="tx1"/>
              </a:solidFill>
            </a:endParaRPr>
          </a:p>
        </p:txBody>
      </p:sp>
      <p:sp>
        <p:nvSpPr>
          <p:cNvPr id="59" name="Rectangle 58">
            <a:extLst>
              <a:ext uri="{FF2B5EF4-FFF2-40B4-BE49-F238E27FC236}">
                <a16:creationId xmlns:a16="http://schemas.microsoft.com/office/drawing/2014/main" id="{9367BC8E-4623-FFA5-C979-E8889B49DBC0}"/>
              </a:ext>
            </a:extLst>
          </p:cNvPr>
          <p:cNvSpPr/>
          <p:nvPr/>
        </p:nvSpPr>
        <p:spPr>
          <a:xfrm>
            <a:off x="3886200" y="2975653"/>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a:solidFill>
                  <a:schemeClr val="tx1"/>
                </a:solidFill>
                <a:latin typeface="Segoe UI" panose="020B0502040204020203" pitchFamily="34" charset="0"/>
                <a:cs typeface="Segoe UI" panose="020B0502040204020203" pitchFamily="34" charset="0"/>
              </a:rPr>
              <a:t>Marital</a:t>
            </a:r>
          </a:p>
          <a:p>
            <a:r>
              <a:rPr lang="en-US" sz="1600">
                <a:solidFill>
                  <a:schemeClr val="tx1"/>
                </a:solidFill>
                <a:latin typeface="Segoe UI" panose="020B0502040204020203" pitchFamily="34" charset="0"/>
                <a:cs typeface="Segoe UI" panose="020B0502040204020203" pitchFamily="34" charset="0"/>
              </a:rPr>
              <a:t>Married people form the dominant customer base followed by single and divorced people</a:t>
            </a:r>
            <a:endParaRPr lang="en-IN" sz="1600">
              <a:solidFill>
                <a:schemeClr val="tx1"/>
              </a:solidFill>
              <a:latin typeface="Segoe UI"/>
              <a:cs typeface="Segoe UI"/>
            </a:endParaRPr>
          </a:p>
        </p:txBody>
      </p:sp>
      <p:sp>
        <p:nvSpPr>
          <p:cNvPr id="60" name="Rectangle 59">
            <a:extLst>
              <a:ext uri="{FF2B5EF4-FFF2-40B4-BE49-F238E27FC236}">
                <a16:creationId xmlns:a16="http://schemas.microsoft.com/office/drawing/2014/main" id="{32B83274-77B0-DFBD-FD32-4EBE36724366}"/>
              </a:ext>
            </a:extLst>
          </p:cNvPr>
          <p:cNvSpPr/>
          <p:nvPr/>
        </p:nvSpPr>
        <p:spPr>
          <a:xfrm>
            <a:off x="9708077" y="2975653"/>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a:solidFill>
                  <a:schemeClr val="tx1"/>
                </a:solidFill>
                <a:latin typeface="Segoe UI" panose="020B0502040204020203" pitchFamily="34" charset="0"/>
                <a:cs typeface="Segoe UI" panose="020B0502040204020203" pitchFamily="34" charset="0"/>
              </a:rPr>
              <a:t>Month</a:t>
            </a:r>
          </a:p>
          <a:p>
            <a:r>
              <a:rPr lang="en-US" sz="1600">
                <a:solidFill>
                  <a:schemeClr val="tx1"/>
                </a:solidFill>
                <a:latin typeface="Segoe UI" panose="020B0502040204020203" pitchFamily="34" charset="0"/>
                <a:cs typeface="Segoe UI" panose="020B0502040204020203" pitchFamily="34" charset="0"/>
              </a:rPr>
              <a:t>Majority(80%) of the customers were contacted in the months from May to August</a:t>
            </a:r>
            <a:endParaRPr lang="en-IN" sz="1600">
              <a:solidFill>
                <a:schemeClr val="tx1"/>
              </a:solidFill>
              <a:latin typeface="Segoe UI"/>
              <a:cs typeface="Segoe UI"/>
            </a:endParaRPr>
          </a:p>
        </p:txBody>
      </p:sp>
      <p:sp>
        <p:nvSpPr>
          <p:cNvPr id="61" name="Rectangle 60">
            <a:extLst>
              <a:ext uri="{FF2B5EF4-FFF2-40B4-BE49-F238E27FC236}">
                <a16:creationId xmlns:a16="http://schemas.microsoft.com/office/drawing/2014/main" id="{891684E1-5850-7ACF-C847-B1A1FE6B7E36}"/>
              </a:ext>
            </a:extLst>
          </p:cNvPr>
          <p:cNvSpPr/>
          <p:nvPr/>
        </p:nvSpPr>
        <p:spPr>
          <a:xfrm>
            <a:off x="3898688" y="4877357"/>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a:solidFill>
                  <a:schemeClr val="tx1"/>
                </a:solidFill>
                <a:latin typeface="Segoe UI" panose="020B0502040204020203" pitchFamily="34" charset="0"/>
                <a:cs typeface="Segoe UI" panose="020B0502040204020203" pitchFamily="34" charset="0"/>
              </a:rPr>
              <a:t>Default</a:t>
            </a:r>
          </a:p>
          <a:p>
            <a:r>
              <a:rPr lang="en-US" sz="1600">
                <a:solidFill>
                  <a:schemeClr val="tx1"/>
                </a:solidFill>
                <a:latin typeface="Segoe UI" panose="020B0502040204020203" pitchFamily="34" charset="0"/>
                <a:cs typeface="Segoe UI" panose="020B0502040204020203" pitchFamily="34" charset="0"/>
              </a:rPr>
              <a:t>Majority of the user base has not defaulted prior and the remaining data is unknown</a:t>
            </a:r>
            <a:endParaRPr lang="en-IN" sz="1600">
              <a:solidFill>
                <a:schemeClr val="tx1"/>
              </a:solidFill>
              <a:latin typeface="Segoe UI"/>
              <a:cs typeface="Segoe UI"/>
            </a:endParaRPr>
          </a:p>
        </p:txBody>
      </p:sp>
      <p:sp>
        <p:nvSpPr>
          <p:cNvPr id="62" name="Rectangle 61">
            <a:extLst>
              <a:ext uri="{FF2B5EF4-FFF2-40B4-BE49-F238E27FC236}">
                <a16:creationId xmlns:a16="http://schemas.microsoft.com/office/drawing/2014/main" id="{AA66621F-D12C-AAC8-61F2-91CFF080BF8C}"/>
              </a:ext>
            </a:extLst>
          </p:cNvPr>
          <p:cNvSpPr/>
          <p:nvPr/>
        </p:nvSpPr>
        <p:spPr>
          <a:xfrm>
            <a:off x="9720565" y="4908179"/>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a:solidFill>
                  <a:schemeClr val="tx1"/>
                </a:solidFill>
                <a:latin typeface="Segoe UI" panose="020B0502040204020203" pitchFamily="34" charset="0"/>
                <a:cs typeface="Segoe UI" panose="020B0502040204020203" pitchFamily="34" charset="0"/>
              </a:rPr>
              <a:t>Day of Week</a:t>
            </a:r>
          </a:p>
          <a:p>
            <a:r>
              <a:rPr lang="en-US" sz="1600">
                <a:solidFill>
                  <a:schemeClr val="tx1"/>
                </a:solidFill>
                <a:latin typeface="Segoe UI" panose="020B0502040204020203" pitchFamily="34" charset="0"/>
                <a:cs typeface="Segoe UI" panose="020B0502040204020203" pitchFamily="34" charset="0"/>
              </a:rPr>
              <a:t>Even distribution of users being contacted across all days of the week</a:t>
            </a:r>
            <a:endParaRPr lang="en-IN" sz="1600">
              <a:solidFill>
                <a:schemeClr val="tx1"/>
              </a:solidFill>
              <a:latin typeface="Segoe UI"/>
              <a:cs typeface="Segoe UI"/>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09B9FF1D-DA90-2A50-CAB0-791C804E98AD}"/>
                  </a:ext>
                </a:extLst>
              </p:cNvPr>
              <p:cNvGraphicFramePr>
                <a:graphicFrameLocks noChangeAspect="1"/>
              </p:cNvGraphicFramePr>
              <p:nvPr>
                <p:extLst>
                  <p:ext uri="{D42A27DB-BD31-4B8C-83A1-F6EECF244321}">
                    <p14:modId xmlns:p14="http://schemas.microsoft.com/office/powerpoint/2010/main" val="3291074332"/>
                  </p:ext>
                </p:extLst>
              </p:nvPr>
            </p:nvGraphicFramePr>
            <p:xfrm>
              <a:off x="850688" y="1091267"/>
              <a:ext cx="3048000" cy="1714500"/>
            </p:xfrm>
            <a:graphic>
              <a:graphicData uri="http://schemas.microsoft.com/office/powerpoint/2016/slidezoom">
                <pslz:sldZm>
                  <pslz:sldZmObj sldId="296" cId="1196891443">
                    <pslz:zmPr id="{DEFBB285-8C3A-48D8-B60A-C4134D7EBBCB}"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12700">
                          <a:solidFill>
                            <a:srgbClr val="404040"/>
                          </a:solidFill>
                        </a:ln>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09B9FF1D-DA90-2A50-CAB0-791C804E98AD}"/>
                  </a:ext>
                </a:extLst>
              </p:cNvPr>
              <p:cNvPicPr>
                <a:picLocks noGrp="1" noRot="1" noChangeAspect="1" noMove="1" noResize="1" noEditPoints="1" noAdjustHandles="1" noChangeArrowheads="1" noChangeShapeType="1"/>
              </p:cNvPicPr>
              <p:nvPr/>
            </p:nvPicPr>
            <p:blipFill>
              <a:blip r:embed="rId4"/>
              <a:stretch>
                <a:fillRect/>
              </a:stretch>
            </p:blipFill>
            <p:spPr>
              <a:xfrm>
                <a:off x="850688" y="1091267"/>
                <a:ext cx="3048000" cy="1714500"/>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82662EC-237D-6428-D937-1D4B56B7F5FA}"/>
                  </a:ext>
                </a:extLst>
              </p:cNvPr>
              <p:cNvGraphicFramePr>
                <a:graphicFrameLocks noChangeAspect="1"/>
              </p:cNvGraphicFramePr>
              <p:nvPr>
                <p:extLst>
                  <p:ext uri="{D42A27DB-BD31-4B8C-83A1-F6EECF244321}">
                    <p14:modId xmlns:p14="http://schemas.microsoft.com/office/powerpoint/2010/main" val="1130649984"/>
                  </p:ext>
                </p:extLst>
              </p:nvPr>
            </p:nvGraphicFramePr>
            <p:xfrm>
              <a:off x="838200" y="2975653"/>
              <a:ext cx="3048000" cy="1714500"/>
            </p:xfrm>
            <a:graphic>
              <a:graphicData uri="http://schemas.microsoft.com/office/powerpoint/2016/slidezoom">
                <pslz:sldZm>
                  <pslz:sldZmObj sldId="297" cId="3795330119">
                    <pslz:zmPr id="{F016E7DB-6D83-46ED-B2E1-ADD638CBDE04}"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12700">
                          <a:solidFill>
                            <a:schemeClr val="tx1">
                              <a:lumMod val="95000"/>
                              <a:lumOff val="5000"/>
                            </a:schemeClr>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482662EC-237D-6428-D937-1D4B56B7F5FA}"/>
                  </a:ext>
                </a:extLst>
              </p:cNvPr>
              <p:cNvPicPr>
                <a:picLocks noGrp="1" noRot="1" noChangeAspect="1" noMove="1" noResize="1" noEditPoints="1" noAdjustHandles="1" noChangeArrowheads="1" noChangeShapeType="1"/>
              </p:cNvPicPr>
              <p:nvPr/>
            </p:nvPicPr>
            <p:blipFill>
              <a:blip r:embed="rId7"/>
              <a:stretch>
                <a:fillRect/>
              </a:stretch>
            </p:blipFill>
            <p:spPr>
              <a:xfrm>
                <a:off x="838200" y="2975653"/>
                <a:ext cx="3048000" cy="1714500"/>
              </a:xfrm>
              <a:prstGeom prst="rect">
                <a:avLst/>
              </a:prstGeom>
              <a:ln w="12700">
                <a:solidFill>
                  <a:schemeClr val="tx1">
                    <a:lumMod val="95000"/>
                    <a:lumOff val="5000"/>
                  </a:schemeClr>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070B0B84-7182-3B7B-468B-CB9ADA291C5B}"/>
                  </a:ext>
                </a:extLst>
              </p:cNvPr>
              <p:cNvGraphicFramePr>
                <a:graphicFrameLocks noChangeAspect="1"/>
              </p:cNvGraphicFramePr>
              <p:nvPr>
                <p:extLst>
                  <p:ext uri="{D42A27DB-BD31-4B8C-83A1-F6EECF244321}">
                    <p14:modId xmlns:p14="http://schemas.microsoft.com/office/powerpoint/2010/main" val="389167878"/>
                  </p:ext>
                </p:extLst>
              </p:nvPr>
            </p:nvGraphicFramePr>
            <p:xfrm>
              <a:off x="838200" y="4871940"/>
              <a:ext cx="3048000" cy="1714500"/>
            </p:xfrm>
            <a:graphic>
              <a:graphicData uri="http://schemas.microsoft.com/office/powerpoint/2016/slidezoom">
                <pslz:sldZm>
                  <pslz:sldZmObj sldId="298" cId="632073139">
                    <pslz:zmPr id="{FA0908A1-296E-4D03-B887-CE7DE7D7F4FE}"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12700">
                          <a:solidFill>
                            <a:srgbClr val="404040"/>
                          </a:solidFill>
                        </a:ln>
                      </p166:spPr>
                    </pslz:zmPr>
                  </pslz:sldZmObj>
                </pslz:sldZm>
              </a:graphicData>
            </a:graphic>
          </p:graphicFrame>
        </mc:Choice>
        <mc:Fallback xmlns="">
          <p:pic>
            <p:nvPicPr>
              <p:cNvPr id="10" name="Slide Zoom 9">
                <a:hlinkClick r:id="rId9" action="ppaction://hlinksldjump"/>
                <a:extLst>
                  <a:ext uri="{FF2B5EF4-FFF2-40B4-BE49-F238E27FC236}">
                    <a16:creationId xmlns:a16="http://schemas.microsoft.com/office/drawing/2014/main" id="{070B0B84-7182-3B7B-468B-CB9ADA291C5B}"/>
                  </a:ext>
                </a:extLst>
              </p:cNvPr>
              <p:cNvPicPr>
                <a:picLocks noGrp="1" noRot="1" noChangeAspect="1" noMove="1" noResize="1" noEditPoints="1" noAdjustHandles="1" noChangeArrowheads="1" noChangeShapeType="1"/>
              </p:cNvPicPr>
              <p:nvPr/>
            </p:nvPicPr>
            <p:blipFill>
              <a:blip r:embed="rId10"/>
              <a:stretch>
                <a:fillRect/>
              </a:stretch>
            </p:blipFill>
            <p:spPr>
              <a:xfrm>
                <a:off x="838200" y="4871940"/>
                <a:ext cx="3048000" cy="1714500"/>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658669A0-5777-081E-18F7-0CFFBE30B867}"/>
                  </a:ext>
                </a:extLst>
              </p:cNvPr>
              <p:cNvGraphicFramePr>
                <a:graphicFrameLocks noChangeAspect="1"/>
              </p:cNvGraphicFramePr>
              <p:nvPr>
                <p:extLst>
                  <p:ext uri="{D42A27DB-BD31-4B8C-83A1-F6EECF244321}">
                    <p14:modId xmlns:p14="http://schemas.microsoft.com/office/powerpoint/2010/main" val="3184649313"/>
                  </p:ext>
                </p:extLst>
              </p:nvPr>
            </p:nvGraphicFramePr>
            <p:xfrm>
              <a:off x="6660077" y="1091267"/>
              <a:ext cx="3048000" cy="1714500"/>
            </p:xfrm>
            <a:graphic>
              <a:graphicData uri="http://schemas.microsoft.com/office/powerpoint/2016/slidezoom">
                <pslz:sldZm>
                  <pslz:sldZmObj sldId="299" cId="3854811599">
                    <pslz:zmPr id="{4AC69A49-CD0A-4220-8ACA-87F2D4236CCF}"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2700">
                          <a:solidFill>
                            <a:schemeClr val="tx1">
                              <a:lumMod val="95000"/>
                              <a:lumOff val="5000"/>
                            </a:schemeClr>
                          </a:solidFill>
                        </a:ln>
                      </p166:spPr>
                    </pslz:zmPr>
                  </pslz:sldZmObj>
                </pslz:sldZm>
              </a:graphicData>
            </a:graphic>
          </p:graphicFrame>
        </mc:Choice>
        <mc:Fallback xmlns="">
          <p:pic>
            <p:nvPicPr>
              <p:cNvPr id="14" name="Slide Zoom 13">
                <a:hlinkClick r:id="rId12" action="ppaction://hlinksldjump"/>
                <a:extLst>
                  <a:ext uri="{FF2B5EF4-FFF2-40B4-BE49-F238E27FC236}">
                    <a16:creationId xmlns:a16="http://schemas.microsoft.com/office/drawing/2014/main" id="{658669A0-5777-081E-18F7-0CFFBE30B867}"/>
                  </a:ext>
                </a:extLst>
              </p:cNvPr>
              <p:cNvPicPr>
                <a:picLocks noGrp="1" noRot="1" noChangeAspect="1" noMove="1" noResize="1" noEditPoints="1" noAdjustHandles="1" noChangeArrowheads="1" noChangeShapeType="1"/>
              </p:cNvPicPr>
              <p:nvPr/>
            </p:nvPicPr>
            <p:blipFill>
              <a:blip r:embed="rId13"/>
              <a:stretch>
                <a:fillRect/>
              </a:stretch>
            </p:blipFill>
            <p:spPr>
              <a:xfrm>
                <a:off x="6660077" y="1091267"/>
                <a:ext cx="3048000" cy="1714500"/>
              </a:xfrm>
              <a:prstGeom prst="rect">
                <a:avLst/>
              </a:prstGeom>
              <a:ln w="12700">
                <a:solidFill>
                  <a:schemeClr val="tx1">
                    <a:lumMod val="95000"/>
                    <a:lumOff val="5000"/>
                  </a:schemeClr>
                </a:solidFill>
              </a:ln>
            </p:spPr>
          </p:pic>
        </mc:Fallback>
      </mc:AlternateContent>
      <mc:AlternateContent xmlns:mc="http://schemas.openxmlformats.org/markup-compatibility/2006" xmlns:pslz="http://schemas.microsoft.com/office/powerpoint/2016/slidezoom">
        <mc:Choice Requires="pslz">
          <p:graphicFrame>
            <p:nvGraphicFramePr>
              <p:cNvPr id="19" name="Slide Zoom 18">
                <a:extLst>
                  <a:ext uri="{FF2B5EF4-FFF2-40B4-BE49-F238E27FC236}">
                    <a16:creationId xmlns:a16="http://schemas.microsoft.com/office/drawing/2014/main" id="{DAB35DE0-CE58-4B62-907E-7A082FF78B5F}"/>
                  </a:ext>
                </a:extLst>
              </p:cNvPr>
              <p:cNvGraphicFramePr>
                <a:graphicFrameLocks noChangeAspect="1"/>
              </p:cNvGraphicFramePr>
              <p:nvPr>
                <p:extLst>
                  <p:ext uri="{D42A27DB-BD31-4B8C-83A1-F6EECF244321}">
                    <p14:modId xmlns:p14="http://schemas.microsoft.com/office/powerpoint/2010/main" val="3117780478"/>
                  </p:ext>
                </p:extLst>
              </p:nvPr>
            </p:nvGraphicFramePr>
            <p:xfrm>
              <a:off x="6660077" y="2975653"/>
              <a:ext cx="3048000" cy="1714500"/>
            </p:xfrm>
            <a:graphic>
              <a:graphicData uri="http://schemas.microsoft.com/office/powerpoint/2016/slidezoom">
                <pslz:sldZm>
                  <pslz:sldZmObj sldId="300" cId="2394477180">
                    <pslz:zmPr id="{5953B5E9-C85C-4FB6-B867-B0070348BD92}"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12700">
                          <a:solidFill>
                            <a:schemeClr val="tx1">
                              <a:lumMod val="95000"/>
                              <a:lumOff val="5000"/>
                            </a:schemeClr>
                          </a:solidFill>
                        </a:ln>
                      </p166:spPr>
                    </pslz:zmPr>
                  </pslz:sldZmObj>
                </pslz:sldZm>
              </a:graphicData>
            </a:graphic>
          </p:graphicFrame>
        </mc:Choice>
        <mc:Fallback xmlns="">
          <p:pic>
            <p:nvPicPr>
              <p:cNvPr id="19" name="Slide Zoom 18">
                <a:hlinkClick r:id="rId15" action="ppaction://hlinksldjump"/>
                <a:extLst>
                  <a:ext uri="{FF2B5EF4-FFF2-40B4-BE49-F238E27FC236}">
                    <a16:creationId xmlns:a16="http://schemas.microsoft.com/office/drawing/2014/main" id="{DAB35DE0-CE58-4B62-907E-7A082FF78B5F}"/>
                  </a:ext>
                </a:extLst>
              </p:cNvPr>
              <p:cNvPicPr>
                <a:picLocks noGrp="1" noRot="1" noChangeAspect="1" noMove="1" noResize="1" noEditPoints="1" noAdjustHandles="1" noChangeArrowheads="1" noChangeShapeType="1"/>
              </p:cNvPicPr>
              <p:nvPr/>
            </p:nvPicPr>
            <p:blipFill>
              <a:blip r:embed="rId16"/>
              <a:stretch>
                <a:fillRect/>
              </a:stretch>
            </p:blipFill>
            <p:spPr>
              <a:xfrm>
                <a:off x="6660077" y="2975653"/>
                <a:ext cx="3048000" cy="1714500"/>
              </a:xfrm>
              <a:prstGeom prst="rect">
                <a:avLst/>
              </a:prstGeom>
              <a:ln w="12700">
                <a:solidFill>
                  <a:schemeClr val="tx1">
                    <a:lumMod val="95000"/>
                    <a:lumOff val="5000"/>
                  </a:schemeClr>
                </a:solidFill>
              </a:ln>
            </p:spPr>
          </p:pic>
        </mc:Fallback>
      </mc:AlternateContent>
      <mc:AlternateContent xmlns:mc="http://schemas.openxmlformats.org/markup-compatibility/2006" xmlns:pslz="http://schemas.microsoft.com/office/powerpoint/2016/slidezoom">
        <mc:Choice Requires="pslz">
          <p:graphicFrame>
            <p:nvGraphicFramePr>
              <p:cNvPr id="21" name="Slide Zoom 20">
                <a:extLst>
                  <a:ext uri="{FF2B5EF4-FFF2-40B4-BE49-F238E27FC236}">
                    <a16:creationId xmlns:a16="http://schemas.microsoft.com/office/drawing/2014/main" id="{6E5F0D09-08C9-4714-E48E-9435879D0B72}"/>
                  </a:ext>
                </a:extLst>
              </p:cNvPr>
              <p:cNvGraphicFramePr>
                <a:graphicFrameLocks noChangeAspect="1"/>
              </p:cNvGraphicFramePr>
              <p:nvPr>
                <p:extLst>
                  <p:ext uri="{D42A27DB-BD31-4B8C-83A1-F6EECF244321}">
                    <p14:modId xmlns:p14="http://schemas.microsoft.com/office/powerpoint/2010/main" val="3507474816"/>
                  </p:ext>
                </p:extLst>
              </p:nvPr>
            </p:nvGraphicFramePr>
            <p:xfrm>
              <a:off x="6660077" y="4908179"/>
              <a:ext cx="3048000" cy="1714500"/>
            </p:xfrm>
            <a:graphic>
              <a:graphicData uri="http://schemas.microsoft.com/office/powerpoint/2016/slidezoom">
                <pslz:sldZm>
                  <pslz:sldZmObj sldId="301" cId="639875383">
                    <pslz:zmPr id="{86F13429-3BFB-470A-9868-46ADD43B0568}"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21" name="Slide Zoom 20">
                <a:hlinkClick r:id="rId18" action="ppaction://hlinksldjump"/>
                <a:extLst>
                  <a:ext uri="{FF2B5EF4-FFF2-40B4-BE49-F238E27FC236}">
                    <a16:creationId xmlns:a16="http://schemas.microsoft.com/office/drawing/2014/main" id="{6E5F0D09-08C9-4714-E48E-9435879D0B72}"/>
                  </a:ext>
                </a:extLst>
              </p:cNvPr>
              <p:cNvPicPr>
                <a:picLocks noGrp="1" noRot="1" noChangeAspect="1" noMove="1" noResize="1" noEditPoints="1" noAdjustHandles="1" noChangeArrowheads="1" noChangeShapeType="1"/>
              </p:cNvPicPr>
              <p:nvPr/>
            </p:nvPicPr>
            <p:blipFill>
              <a:blip r:embed="rId19"/>
              <a:stretch>
                <a:fillRect/>
              </a:stretch>
            </p:blipFill>
            <p:spPr>
              <a:xfrm>
                <a:off x="6660077" y="4908179"/>
                <a:ext cx="3048000" cy="1714500"/>
              </a:xfrm>
              <a:prstGeom prst="rect">
                <a:avLst/>
              </a:prstGeom>
              <a:ln w="12700">
                <a:solidFill>
                  <a:schemeClr val="tx1"/>
                </a:solidFill>
              </a:ln>
            </p:spPr>
          </p:pic>
        </mc:Fallback>
      </mc:AlternateContent>
    </p:spTree>
    <p:extLst>
      <p:ext uri="{BB962C8B-B14F-4D97-AF65-F5344CB8AC3E}">
        <p14:creationId xmlns:p14="http://schemas.microsoft.com/office/powerpoint/2010/main" val="362051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Univariate Analysis |</a:t>
            </a:r>
            <a:r>
              <a:rPr lang="en-IN" sz="2000">
                <a:latin typeface="Segoe UI"/>
                <a:cs typeface="Segoe UI"/>
              </a:rPr>
              <a:t> </a:t>
            </a:r>
            <a:r>
              <a:rPr lang="en-US" sz="2000">
                <a:solidFill>
                  <a:schemeClr val="accent5">
                    <a:lumMod val="75000"/>
                  </a:schemeClr>
                </a:solidFill>
                <a:latin typeface="Segoe UI"/>
                <a:cs typeface="Segoe UI"/>
              </a:rPr>
              <a:t>After cleaning the data, univariate analyses were performed to analyze the independent characteristics of each variable in the data</a:t>
            </a:r>
            <a:endParaRPr lang="en-IN" sz="2000">
              <a:solidFill>
                <a:schemeClr val="accent5">
                  <a:lumMod val="75000"/>
                </a:schemeClr>
              </a:solidFill>
              <a:latin typeface="Segoe UI"/>
              <a:cs typeface="Segoe UI"/>
            </a:endParaRPr>
          </a:p>
        </p:txBody>
      </p:sp>
      <p:sp>
        <p:nvSpPr>
          <p:cNvPr id="18" name="Rectangle 17">
            <a:extLst>
              <a:ext uri="{FF2B5EF4-FFF2-40B4-BE49-F238E27FC236}">
                <a16:creationId xmlns:a16="http://schemas.microsoft.com/office/drawing/2014/main" id="{A9057D0C-34CF-6217-3202-D26C82353638}"/>
              </a:ext>
            </a:extLst>
          </p:cNvPr>
          <p:cNvSpPr/>
          <p:nvPr/>
        </p:nvSpPr>
        <p:spPr>
          <a:xfrm>
            <a:off x="3898688" y="1091267"/>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panose="020B0502040204020203" pitchFamily="34" charset="0"/>
                <a:cs typeface="Segoe UI" panose="020B0502040204020203" pitchFamily="34" charset="0"/>
              </a:rPr>
              <a:t>P outcome</a:t>
            </a:r>
          </a:p>
          <a:p>
            <a:r>
              <a:rPr lang="en-US" sz="1600">
                <a:solidFill>
                  <a:schemeClr val="tx1"/>
                </a:solidFill>
                <a:latin typeface="Segoe UI" panose="020B0502040204020203" pitchFamily="34" charset="0"/>
                <a:cs typeface="Segoe UI" panose="020B0502040204020203" pitchFamily="34" charset="0"/>
              </a:rPr>
              <a:t>For 86.3 % users outcome of the previous marketing campaign was non-existent</a:t>
            </a:r>
            <a:endParaRPr lang="en-IN" sz="1600">
              <a:solidFill>
                <a:schemeClr val="tx1"/>
              </a:solidFill>
              <a:latin typeface="Segoe UI" panose="020B0502040204020203" pitchFamily="34" charset="0"/>
              <a:cs typeface="Segoe UI" panose="020B0502040204020203" pitchFamily="34" charset="0"/>
            </a:endParaRPr>
          </a:p>
        </p:txBody>
      </p:sp>
      <p:sp>
        <p:nvSpPr>
          <p:cNvPr id="58" name="Rectangle 57">
            <a:extLst>
              <a:ext uri="{FF2B5EF4-FFF2-40B4-BE49-F238E27FC236}">
                <a16:creationId xmlns:a16="http://schemas.microsoft.com/office/drawing/2014/main" id="{112A788E-A766-53D1-13C0-8C598BA202D3}"/>
              </a:ext>
            </a:extLst>
          </p:cNvPr>
          <p:cNvSpPr/>
          <p:nvPr/>
        </p:nvSpPr>
        <p:spPr>
          <a:xfrm>
            <a:off x="9720565" y="1091267"/>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a:cs typeface="Segoe UI"/>
              </a:rPr>
              <a:t>Cons Conf </a:t>
            </a:r>
            <a:r>
              <a:rPr lang="en-IN" sz="1600" b="1" u="sng" err="1">
                <a:solidFill>
                  <a:schemeClr val="tx1"/>
                </a:solidFill>
                <a:latin typeface="Segoe UI"/>
                <a:cs typeface="Segoe UI"/>
              </a:rPr>
              <a:t>Idx</a:t>
            </a:r>
            <a:endParaRPr lang="en-IN" sz="1600" b="1" u="sng">
              <a:solidFill>
                <a:schemeClr val="tx1"/>
              </a:solidFill>
              <a:latin typeface="Segoe UI"/>
              <a:cs typeface="Segoe UI"/>
            </a:endParaRPr>
          </a:p>
          <a:p>
            <a:r>
              <a:rPr lang="en-IN" sz="1600" err="1">
                <a:solidFill>
                  <a:schemeClr val="tx1"/>
                </a:solidFill>
                <a:latin typeface="Segoe UI"/>
                <a:cs typeface="Segoe UI"/>
              </a:rPr>
              <a:t>ConsumerConfidence</a:t>
            </a:r>
            <a:r>
              <a:rPr lang="en-IN" sz="1600">
                <a:solidFill>
                  <a:schemeClr val="tx1"/>
                </a:solidFill>
                <a:latin typeface="Segoe UI"/>
                <a:cs typeface="Segoe UI"/>
              </a:rPr>
              <a:t> Index varied between –42 and –36 at the time of contact of customers ~ 70%</a:t>
            </a:r>
            <a:endParaRPr lang="en-IN" sz="1600">
              <a:solidFill>
                <a:schemeClr val="tx1"/>
              </a:solidFill>
              <a:latin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9367BC8E-4623-FFA5-C979-E8889B49DBC0}"/>
              </a:ext>
            </a:extLst>
          </p:cNvPr>
          <p:cNvSpPr/>
          <p:nvPr/>
        </p:nvSpPr>
        <p:spPr>
          <a:xfrm>
            <a:off x="3886200" y="2975653"/>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a:cs typeface="Segoe UI"/>
              </a:rPr>
              <a:t>Emp Var Rate</a:t>
            </a:r>
          </a:p>
          <a:p>
            <a:r>
              <a:rPr lang="en-IN" sz="1600">
                <a:solidFill>
                  <a:schemeClr val="tx1"/>
                </a:solidFill>
                <a:latin typeface="Segoe UI"/>
                <a:cs typeface="Segoe UI"/>
              </a:rPr>
              <a:t>Employee Variation Rate at the time of contact of more than 40% of customers was 1</a:t>
            </a:r>
            <a:endParaRPr lang="en-IN" sz="1600">
              <a:solidFill>
                <a:schemeClr val="tx1"/>
              </a:solidFill>
              <a:latin typeface="Segoe UI" panose="020B0502040204020203" pitchFamily="34" charset="0"/>
              <a:cs typeface="Segoe UI" panose="020B0502040204020203" pitchFamily="34" charset="0"/>
            </a:endParaRPr>
          </a:p>
        </p:txBody>
      </p:sp>
      <p:sp>
        <p:nvSpPr>
          <p:cNvPr id="60" name="Rectangle 59">
            <a:extLst>
              <a:ext uri="{FF2B5EF4-FFF2-40B4-BE49-F238E27FC236}">
                <a16:creationId xmlns:a16="http://schemas.microsoft.com/office/drawing/2014/main" id="{32B83274-77B0-DFBD-FD32-4EBE36724366}"/>
              </a:ext>
            </a:extLst>
          </p:cNvPr>
          <p:cNvSpPr/>
          <p:nvPr/>
        </p:nvSpPr>
        <p:spPr>
          <a:xfrm>
            <a:off x="9708077" y="2975653"/>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a:cs typeface="Segoe UI"/>
              </a:rPr>
              <a:t>Euribor3m</a:t>
            </a:r>
          </a:p>
          <a:p>
            <a:r>
              <a:rPr lang="en-IN" sz="1600">
                <a:solidFill>
                  <a:schemeClr val="tx1"/>
                </a:solidFill>
                <a:latin typeface="Segoe UI"/>
                <a:cs typeface="Segoe UI"/>
              </a:rPr>
              <a:t>3 month Euribor rate varied between 4.1 and 4.9 at the time of contacting customers ~60%</a:t>
            </a:r>
            <a:endParaRPr lang="en-IN" sz="1600">
              <a:solidFill>
                <a:schemeClr val="tx1"/>
              </a:solidFill>
              <a:latin typeface="Segoe UI" panose="020B0502040204020203" pitchFamily="34" charset="0"/>
              <a:cs typeface="Segoe UI" panose="020B0502040204020203" pitchFamily="34" charset="0"/>
            </a:endParaRPr>
          </a:p>
        </p:txBody>
      </p:sp>
      <p:sp>
        <p:nvSpPr>
          <p:cNvPr id="61" name="Rectangle 60">
            <a:extLst>
              <a:ext uri="{FF2B5EF4-FFF2-40B4-BE49-F238E27FC236}">
                <a16:creationId xmlns:a16="http://schemas.microsoft.com/office/drawing/2014/main" id="{891684E1-5850-7ACF-C847-B1A1FE6B7E36}"/>
              </a:ext>
            </a:extLst>
          </p:cNvPr>
          <p:cNvSpPr/>
          <p:nvPr/>
        </p:nvSpPr>
        <p:spPr>
          <a:xfrm>
            <a:off x="3898688" y="4877357"/>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a:cs typeface="Segoe UI"/>
              </a:rPr>
              <a:t>Cons Price </a:t>
            </a:r>
            <a:r>
              <a:rPr lang="en-IN" sz="1600" b="1" u="sng" err="1">
                <a:solidFill>
                  <a:schemeClr val="tx1"/>
                </a:solidFill>
                <a:latin typeface="Segoe UI"/>
                <a:cs typeface="Segoe UI"/>
              </a:rPr>
              <a:t>Idx</a:t>
            </a:r>
            <a:endParaRPr lang="en-IN" sz="1600" b="1" u="sng">
              <a:solidFill>
                <a:schemeClr val="tx1"/>
              </a:solidFill>
              <a:latin typeface="Segoe UI"/>
              <a:cs typeface="Segoe UI"/>
            </a:endParaRPr>
          </a:p>
          <a:p>
            <a:r>
              <a:rPr lang="en-IN" sz="1600">
                <a:solidFill>
                  <a:schemeClr val="tx1"/>
                </a:solidFill>
                <a:latin typeface="Segoe UI"/>
                <a:cs typeface="Segoe UI"/>
              </a:rPr>
              <a:t>Consumer Price Index showed a small variation for all customers at the time of contact ~94</a:t>
            </a:r>
            <a:endParaRPr lang="en-IN" sz="1600">
              <a:solidFill>
                <a:schemeClr val="tx1"/>
              </a:solidFill>
              <a:latin typeface="Segoe UI" panose="020B0502040204020203" pitchFamily="34" charset="0"/>
              <a:cs typeface="Segoe UI" panose="020B0502040204020203" pitchFamily="34" charset="0"/>
            </a:endParaRPr>
          </a:p>
        </p:txBody>
      </p:sp>
      <p:sp>
        <p:nvSpPr>
          <p:cNvPr id="62" name="Rectangle 61">
            <a:extLst>
              <a:ext uri="{FF2B5EF4-FFF2-40B4-BE49-F238E27FC236}">
                <a16:creationId xmlns:a16="http://schemas.microsoft.com/office/drawing/2014/main" id="{AA66621F-D12C-AAC8-61F2-91CFF080BF8C}"/>
              </a:ext>
            </a:extLst>
          </p:cNvPr>
          <p:cNvSpPr/>
          <p:nvPr/>
        </p:nvSpPr>
        <p:spPr>
          <a:xfrm>
            <a:off x="9720565" y="4908179"/>
            <a:ext cx="2378822" cy="171450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b="1" u="sng">
                <a:solidFill>
                  <a:schemeClr val="tx1"/>
                </a:solidFill>
                <a:latin typeface="Segoe UI"/>
                <a:cs typeface="Segoe UI"/>
              </a:rPr>
              <a:t>Nr Employed</a:t>
            </a:r>
          </a:p>
          <a:p>
            <a:r>
              <a:rPr lang="en-IN" sz="1600">
                <a:solidFill>
                  <a:schemeClr val="tx1"/>
                </a:solidFill>
                <a:latin typeface="Segoe UI"/>
                <a:cs typeface="Segoe UI"/>
              </a:rPr>
              <a:t>Number Employed at the time of contact of customers was 5228 ~40% of the time</a:t>
            </a:r>
            <a:endParaRPr lang="en-IN" sz="1600">
              <a:solidFill>
                <a:schemeClr val="tx1"/>
              </a:solidFill>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7D608D37-DC4F-08A5-E52A-A6009BFC25DB}"/>
                  </a:ext>
                </a:extLst>
              </p:cNvPr>
              <p:cNvGraphicFramePr>
                <a:graphicFrameLocks noChangeAspect="1"/>
              </p:cNvGraphicFramePr>
              <p:nvPr>
                <p:extLst>
                  <p:ext uri="{D42A27DB-BD31-4B8C-83A1-F6EECF244321}">
                    <p14:modId xmlns:p14="http://schemas.microsoft.com/office/powerpoint/2010/main" val="3142159100"/>
                  </p:ext>
                </p:extLst>
              </p:nvPr>
            </p:nvGraphicFramePr>
            <p:xfrm>
              <a:off x="838200" y="1091267"/>
              <a:ext cx="3048000" cy="1714500"/>
            </p:xfrm>
            <a:graphic>
              <a:graphicData uri="http://schemas.microsoft.com/office/powerpoint/2016/slidezoom">
                <pslz:sldZm>
                  <pslz:sldZmObj sldId="302" cId="3545058557">
                    <pslz:zmPr id="{1DBDA8B5-DD86-42FA-8293-5DD0F256C118}"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7D608D37-DC4F-08A5-E52A-A6009BFC25DB}"/>
                  </a:ext>
                </a:extLst>
              </p:cNvPr>
              <p:cNvPicPr>
                <a:picLocks noGrp="1" noRot="1" noChangeAspect="1" noMove="1" noResize="1" noEditPoints="1" noAdjustHandles="1" noChangeArrowheads="1" noChangeShapeType="1"/>
              </p:cNvPicPr>
              <p:nvPr/>
            </p:nvPicPr>
            <p:blipFill>
              <a:blip r:embed="rId4"/>
              <a:stretch>
                <a:fillRect/>
              </a:stretch>
            </p:blipFill>
            <p:spPr>
              <a:xfrm>
                <a:off x="838200" y="1091267"/>
                <a:ext cx="3048000" cy="1714500"/>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9E697E6-C37B-0E13-458F-803B197315A4}"/>
                  </a:ext>
                </a:extLst>
              </p:cNvPr>
              <p:cNvGraphicFramePr>
                <a:graphicFrameLocks noChangeAspect="1"/>
              </p:cNvGraphicFramePr>
              <p:nvPr>
                <p:extLst>
                  <p:ext uri="{D42A27DB-BD31-4B8C-83A1-F6EECF244321}">
                    <p14:modId xmlns:p14="http://schemas.microsoft.com/office/powerpoint/2010/main" val="3196029146"/>
                  </p:ext>
                </p:extLst>
              </p:nvPr>
            </p:nvGraphicFramePr>
            <p:xfrm>
              <a:off x="838200" y="2996844"/>
              <a:ext cx="3048000" cy="1714500"/>
            </p:xfrm>
            <a:graphic>
              <a:graphicData uri="http://schemas.microsoft.com/office/powerpoint/2016/slidezoom">
                <pslz:sldZm>
                  <pslz:sldZmObj sldId="278" cId="1459942306">
                    <pslz:zmPr id="{986B8A57-8BDC-4BDA-91B3-30F380E30665}"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49E697E6-C37B-0E13-458F-803B197315A4}"/>
                  </a:ext>
                </a:extLst>
              </p:cNvPr>
              <p:cNvPicPr>
                <a:picLocks noGrp="1" noRot="1" noChangeAspect="1" noMove="1" noResize="1" noEditPoints="1" noAdjustHandles="1" noChangeArrowheads="1" noChangeShapeType="1"/>
              </p:cNvPicPr>
              <p:nvPr/>
            </p:nvPicPr>
            <p:blipFill>
              <a:blip r:embed="rId7"/>
              <a:stretch>
                <a:fillRect/>
              </a:stretch>
            </p:blipFill>
            <p:spPr>
              <a:xfrm>
                <a:off x="838200" y="2996844"/>
                <a:ext cx="3048000" cy="1714500"/>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B3EF5861-CA0B-3305-A39F-71CFCA36D0C1}"/>
                  </a:ext>
                </a:extLst>
              </p:cNvPr>
              <p:cNvGraphicFramePr>
                <a:graphicFrameLocks noChangeAspect="1"/>
              </p:cNvGraphicFramePr>
              <p:nvPr>
                <p:extLst>
                  <p:ext uri="{D42A27DB-BD31-4B8C-83A1-F6EECF244321}">
                    <p14:modId xmlns:p14="http://schemas.microsoft.com/office/powerpoint/2010/main" val="4143278469"/>
                  </p:ext>
                </p:extLst>
              </p:nvPr>
            </p:nvGraphicFramePr>
            <p:xfrm>
              <a:off x="838200" y="4902421"/>
              <a:ext cx="3048000" cy="1714500"/>
            </p:xfrm>
            <a:graphic>
              <a:graphicData uri="http://schemas.microsoft.com/office/powerpoint/2016/slidezoom">
                <pslz:sldZm>
                  <pslz:sldZmObj sldId="274" cId="1066535196">
                    <pslz:zmPr id="{B5BEB14A-B994-4B16-B9D0-C30B4C74517F}"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B3EF5861-CA0B-3305-A39F-71CFCA36D0C1}"/>
                  </a:ext>
                </a:extLst>
              </p:cNvPr>
              <p:cNvPicPr>
                <a:picLocks noGrp="1" noRot="1" noChangeAspect="1" noMove="1" noResize="1" noEditPoints="1" noAdjustHandles="1" noChangeArrowheads="1" noChangeShapeType="1"/>
              </p:cNvPicPr>
              <p:nvPr/>
            </p:nvPicPr>
            <p:blipFill>
              <a:blip r:embed="rId10"/>
              <a:stretch>
                <a:fillRect/>
              </a:stretch>
            </p:blipFill>
            <p:spPr>
              <a:xfrm>
                <a:off x="838200" y="4902421"/>
                <a:ext cx="3048000" cy="1714500"/>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75045EAF-E798-59CA-A70F-8377BD65B704}"/>
                  </a:ext>
                </a:extLst>
              </p:cNvPr>
              <p:cNvGraphicFramePr>
                <a:graphicFrameLocks noChangeAspect="1"/>
              </p:cNvGraphicFramePr>
              <p:nvPr>
                <p:extLst>
                  <p:ext uri="{D42A27DB-BD31-4B8C-83A1-F6EECF244321}">
                    <p14:modId xmlns:p14="http://schemas.microsoft.com/office/powerpoint/2010/main" val="27588744"/>
                  </p:ext>
                </p:extLst>
              </p:nvPr>
            </p:nvGraphicFramePr>
            <p:xfrm>
              <a:off x="6672565" y="1109546"/>
              <a:ext cx="3048000" cy="1714500"/>
            </p:xfrm>
            <a:graphic>
              <a:graphicData uri="http://schemas.microsoft.com/office/powerpoint/2016/slidezoom">
                <pslz:sldZm>
                  <pslz:sldZmObj sldId="275" cId="2746133908">
                    <pslz:zmPr id="{4DD56FCC-6BDF-4924-BCA9-813E7B59EE35}"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13" name="Slide Zoom 12">
                <a:hlinkClick r:id="rId12" action="ppaction://hlinksldjump"/>
                <a:extLst>
                  <a:ext uri="{FF2B5EF4-FFF2-40B4-BE49-F238E27FC236}">
                    <a16:creationId xmlns:a16="http://schemas.microsoft.com/office/drawing/2014/main" id="{75045EAF-E798-59CA-A70F-8377BD65B704}"/>
                  </a:ext>
                </a:extLst>
              </p:cNvPr>
              <p:cNvPicPr>
                <a:picLocks noGrp="1" noRot="1" noChangeAspect="1" noMove="1" noResize="1" noEditPoints="1" noAdjustHandles="1" noChangeArrowheads="1" noChangeShapeType="1"/>
              </p:cNvPicPr>
              <p:nvPr/>
            </p:nvPicPr>
            <p:blipFill>
              <a:blip r:embed="rId13"/>
              <a:stretch>
                <a:fillRect/>
              </a:stretch>
            </p:blipFill>
            <p:spPr>
              <a:xfrm>
                <a:off x="6672565" y="1109546"/>
                <a:ext cx="3048000" cy="1714500"/>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50264A0C-1A5A-9017-5EFB-B76BB0443577}"/>
                  </a:ext>
                </a:extLst>
              </p:cNvPr>
              <p:cNvGraphicFramePr>
                <a:graphicFrameLocks noChangeAspect="1"/>
              </p:cNvGraphicFramePr>
              <p:nvPr>
                <p:extLst>
                  <p:ext uri="{D42A27DB-BD31-4B8C-83A1-F6EECF244321}">
                    <p14:modId xmlns:p14="http://schemas.microsoft.com/office/powerpoint/2010/main" val="1920615644"/>
                  </p:ext>
                </p:extLst>
              </p:nvPr>
            </p:nvGraphicFramePr>
            <p:xfrm>
              <a:off x="6660077" y="2975653"/>
              <a:ext cx="3048000" cy="1714500"/>
            </p:xfrm>
            <a:graphic>
              <a:graphicData uri="http://schemas.microsoft.com/office/powerpoint/2016/slidezoom">
                <pslz:sldZm>
                  <pslz:sldZmObj sldId="276" cId="3758367881">
                    <pslz:zmPr id="{3A4FBF80-63E2-451E-9D06-1CC802532B16}" returnToParent="0" transitionDur="1000">
                      <p166:blipFill xmlns:p166="http://schemas.microsoft.com/office/powerpoint/2016/6/main">
                        <a:blip r:embed="rId14"/>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16" name="Slide Zoom 15">
                <a:hlinkClick r:id="rId15" action="ppaction://hlinksldjump"/>
                <a:extLst>
                  <a:ext uri="{FF2B5EF4-FFF2-40B4-BE49-F238E27FC236}">
                    <a16:creationId xmlns:a16="http://schemas.microsoft.com/office/drawing/2014/main" id="{50264A0C-1A5A-9017-5EFB-B76BB0443577}"/>
                  </a:ext>
                </a:extLst>
              </p:cNvPr>
              <p:cNvPicPr>
                <a:picLocks noGrp="1" noRot="1" noChangeAspect="1" noMove="1" noResize="1" noEditPoints="1" noAdjustHandles="1" noChangeArrowheads="1" noChangeShapeType="1"/>
              </p:cNvPicPr>
              <p:nvPr/>
            </p:nvPicPr>
            <p:blipFill>
              <a:blip r:embed="rId16"/>
              <a:stretch>
                <a:fillRect/>
              </a:stretch>
            </p:blipFill>
            <p:spPr>
              <a:xfrm>
                <a:off x="6660077" y="2975653"/>
                <a:ext cx="3048000" cy="1714500"/>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14DF19EE-F6A9-40BB-B091-C17A4D1EFAAB}"/>
                  </a:ext>
                </a:extLst>
              </p:cNvPr>
              <p:cNvGraphicFramePr>
                <a:graphicFrameLocks noChangeAspect="1"/>
              </p:cNvGraphicFramePr>
              <p:nvPr>
                <p:extLst>
                  <p:ext uri="{D42A27DB-BD31-4B8C-83A1-F6EECF244321}">
                    <p14:modId xmlns:p14="http://schemas.microsoft.com/office/powerpoint/2010/main" val="2826308573"/>
                  </p:ext>
                </p:extLst>
              </p:nvPr>
            </p:nvGraphicFramePr>
            <p:xfrm>
              <a:off x="6672565" y="4902421"/>
              <a:ext cx="3048000" cy="1714500"/>
            </p:xfrm>
            <a:graphic>
              <a:graphicData uri="http://schemas.microsoft.com/office/powerpoint/2016/slidezoom">
                <pslz:sldZm>
                  <pslz:sldZmObj sldId="277" cId="3241878013">
                    <pslz:zmPr id="{F8335AFA-E805-4A86-8494-DE8389947172}" returnToParent="0" transitionDur="1000">
                      <p166:blipFill xmlns:p166="http://schemas.microsoft.com/office/powerpoint/2016/6/main">
                        <a:blip r:embed="rId17"/>
                        <a:stretch>
                          <a:fillRect/>
                        </a:stretch>
                      </p166:blipFill>
                      <p166:spPr xmlns:p166="http://schemas.microsoft.com/office/powerpoint/2016/6/main">
                        <a:xfrm>
                          <a:off x="0" y="0"/>
                          <a:ext cx="3048000" cy="1714500"/>
                        </a:xfrm>
                        <a:prstGeom prst="rect">
                          <a:avLst/>
                        </a:prstGeom>
                        <a:ln w="12700">
                          <a:solidFill>
                            <a:schemeClr val="tx1"/>
                          </a:solidFill>
                        </a:ln>
                      </p166:spPr>
                    </pslz:zmPr>
                  </pslz:sldZmObj>
                </pslz:sldZm>
              </a:graphicData>
            </a:graphic>
          </p:graphicFrame>
        </mc:Choice>
        <mc:Fallback xmlns="">
          <p:pic>
            <p:nvPicPr>
              <p:cNvPr id="20" name="Slide Zoom 19">
                <a:hlinkClick r:id="rId18" action="ppaction://hlinksldjump"/>
                <a:extLst>
                  <a:ext uri="{FF2B5EF4-FFF2-40B4-BE49-F238E27FC236}">
                    <a16:creationId xmlns:a16="http://schemas.microsoft.com/office/drawing/2014/main" id="{14DF19EE-F6A9-40BB-B091-C17A4D1EFAAB}"/>
                  </a:ext>
                </a:extLst>
              </p:cNvPr>
              <p:cNvPicPr>
                <a:picLocks noGrp="1" noRot="1" noChangeAspect="1" noMove="1" noResize="1" noEditPoints="1" noAdjustHandles="1" noChangeArrowheads="1" noChangeShapeType="1"/>
              </p:cNvPicPr>
              <p:nvPr/>
            </p:nvPicPr>
            <p:blipFill>
              <a:blip r:embed="rId19"/>
              <a:stretch>
                <a:fillRect/>
              </a:stretch>
            </p:blipFill>
            <p:spPr>
              <a:xfrm>
                <a:off x="6672565" y="4902421"/>
                <a:ext cx="3048000" cy="1714500"/>
              </a:xfrm>
              <a:prstGeom prst="rect">
                <a:avLst/>
              </a:prstGeom>
              <a:ln w="12700">
                <a:solidFill>
                  <a:schemeClr val="tx1"/>
                </a:solidFill>
              </a:ln>
            </p:spPr>
          </p:pic>
        </mc:Fallback>
      </mc:AlternateContent>
    </p:spTree>
    <p:extLst>
      <p:ext uri="{BB962C8B-B14F-4D97-AF65-F5344CB8AC3E}">
        <p14:creationId xmlns:p14="http://schemas.microsoft.com/office/powerpoint/2010/main" val="927684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Bivariate Analysis |</a:t>
            </a:r>
            <a:r>
              <a:rPr lang="en-IN" sz="2000">
                <a:latin typeface="Segoe UI"/>
                <a:cs typeface="Segoe UI"/>
              </a:rPr>
              <a:t> </a:t>
            </a:r>
            <a:r>
              <a:rPr lang="en-US" sz="2000">
                <a:solidFill>
                  <a:schemeClr val="accent5">
                    <a:lumMod val="75000"/>
                  </a:schemeClr>
                </a:solidFill>
                <a:latin typeface="Segoe UI"/>
                <a:cs typeface="Segoe UI"/>
              </a:rPr>
              <a:t>Bivariate analyses were performed to understand how each variable affects the outcome variable i.e. securing a deposit</a:t>
            </a:r>
            <a:endParaRPr lang="en-IN" sz="2000">
              <a:solidFill>
                <a:schemeClr val="accent5">
                  <a:lumMod val="75000"/>
                </a:schemeClr>
              </a:solidFill>
              <a:latin typeface="Segoe UI"/>
              <a:cs typeface="Segoe UI"/>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0386EB50-35BA-8AAE-E9A6-F81D79D522ED}"/>
                  </a:ext>
                </a:extLst>
              </p:cNvPr>
              <p:cNvGraphicFramePr>
                <a:graphicFrameLocks noChangeAspect="1"/>
              </p:cNvGraphicFramePr>
              <p:nvPr>
                <p:extLst>
                  <p:ext uri="{D42A27DB-BD31-4B8C-83A1-F6EECF244321}">
                    <p14:modId xmlns:p14="http://schemas.microsoft.com/office/powerpoint/2010/main" val="1705448094"/>
                  </p:ext>
                </p:extLst>
              </p:nvPr>
            </p:nvGraphicFramePr>
            <p:xfrm>
              <a:off x="838201" y="1349956"/>
              <a:ext cx="3974622" cy="2235725"/>
            </p:xfrm>
            <a:graphic>
              <a:graphicData uri="http://schemas.microsoft.com/office/powerpoint/2016/slidezoom">
                <pslz:sldZm>
                  <pslz:sldZmObj sldId="279" cId="3037218218">
                    <pslz:zmPr id="{97E7015F-6ECE-425D-BFD8-3973769EFB40}" returnToParent="0" transitionDur="1000">
                      <p166:blipFill xmlns:p166="http://schemas.microsoft.com/office/powerpoint/2016/6/main">
                        <a:blip r:embed="rId2"/>
                        <a:stretch>
                          <a:fillRect/>
                        </a:stretch>
                      </p166:blipFill>
                      <p166:spPr xmlns:p166="http://schemas.microsoft.com/office/powerpoint/2016/6/main">
                        <a:xfrm>
                          <a:off x="0" y="0"/>
                          <a:ext cx="3974622" cy="2235725"/>
                        </a:xfrm>
                        <a:prstGeom prst="rect">
                          <a:avLst/>
                        </a:prstGeom>
                        <a:ln w="12700">
                          <a:solidFill>
                            <a:schemeClr val="tx1"/>
                          </a:solidFill>
                        </a:ln>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0386EB50-35BA-8AAE-E9A6-F81D79D522ED}"/>
                  </a:ext>
                </a:extLst>
              </p:cNvPr>
              <p:cNvPicPr>
                <a:picLocks noGrp="1" noRot="1" noChangeAspect="1" noMove="1" noResize="1" noEditPoints="1" noAdjustHandles="1" noChangeArrowheads="1" noChangeShapeType="1"/>
              </p:cNvPicPr>
              <p:nvPr/>
            </p:nvPicPr>
            <p:blipFill>
              <a:blip r:embed="rId4"/>
              <a:stretch>
                <a:fillRect/>
              </a:stretch>
            </p:blipFill>
            <p:spPr>
              <a:xfrm>
                <a:off x="838201" y="1349956"/>
                <a:ext cx="3974622" cy="2235725"/>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4F500C77-6662-84FD-2617-F4BEB66AC7B0}"/>
                  </a:ext>
                </a:extLst>
              </p:cNvPr>
              <p:cNvGraphicFramePr>
                <a:graphicFrameLocks noChangeAspect="1"/>
              </p:cNvGraphicFramePr>
              <p:nvPr>
                <p:extLst>
                  <p:ext uri="{D42A27DB-BD31-4B8C-83A1-F6EECF244321}">
                    <p14:modId xmlns:p14="http://schemas.microsoft.com/office/powerpoint/2010/main" val="2144923782"/>
                  </p:ext>
                </p:extLst>
              </p:nvPr>
            </p:nvGraphicFramePr>
            <p:xfrm>
              <a:off x="838200" y="3863001"/>
              <a:ext cx="3974622" cy="2235725"/>
            </p:xfrm>
            <a:graphic>
              <a:graphicData uri="http://schemas.microsoft.com/office/powerpoint/2016/slidezoom">
                <pslz:sldZm>
                  <pslz:sldZmObj sldId="280" cId="3494618688">
                    <pslz:zmPr id="{D7CF977F-309C-4B88-8953-BB4C78912FB2}" returnToParent="0" transitionDur="1000">
                      <p166:blipFill xmlns:p166="http://schemas.microsoft.com/office/powerpoint/2016/6/main">
                        <a:blip r:embed="rId5"/>
                        <a:stretch>
                          <a:fillRect/>
                        </a:stretch>
                      </p166:blipFill>
                      <p166:spPr xmlns:p166="http://schemas.microsoft.com/office/powerpoint/2016/6/main">
                        <a:xfrm>
                          <a:off x="0" y="0"/>
                          <a:ext cx="3974622" cy="2235725"/>
                        </a:xfrm>
                        <a:prstGeom prst="rect">
                          <a:avLst/>
                        </a:prstGeom>
                        <a:ln w="12700">
                          <a:solidFill>
                            <a:schemeClr val="tx1"/>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4F500C77-6662-84FD-2617-F4BEB66AC7B0}"/>
                  </a:ext>
                </a:extLst>
              </p:cNvPr>
              <p:cNvPicPr>
                <a:picLocks noGrp="1" noRot="1" noChangeAspect="1" noMove="1" noResize="1" noEditPoints="1" noAdjustHandles="1" noChangeArrowheads="1" noChangeShapeType="1"/>
              </p:cNvPicPr>
              <p:nvPr/>
            </p:nvPicPr>
            <p:blipFill>
              <a:blip r:embed="rId7"/>
              <a:stretch>
                <a:fillRect/>
              </a:stretch>
            </p:blipFill>
            <p:spPr>
              <a:xfrm>
                <a:off x="838200" y="3863001"/>
                <a:ext cx="3974622" cy="2235725"/>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19EC57BD-2FFE-CF24-E531-741A39B1E815}"/>
                  </a:ext>
                </a:extLst>
              </p:cNvPr>
              <p:cNvGraphicFramePr>
                <a:graphicFrameLocks noChangeAspect="1"/>
              </p:cNvGraphicFramePr>
              <p:nvPr>
                <p:extLst>
                  <p:ext uri="{D42A27DB-BD31-4B8C-83A1-F6EECF244321}">
                    <p14:modId xmlns:p14="http://schemas.microsoft.com/office/powerpoint/2010/main" val="6080441"/>
                  </p:ext>
                </p:extLst>
              </p:nvPr>
            </p:nvGraphicFramePr>
            <p:xfrm>
              <a:off x="7379178" y="1359272"/>
              <a:ext cx="3974621" cy="2235724"/>
            </p:xfrm>
            <a:graphic>
              <a:graphicData uri="http://schemas.microsoft.com/office/powerpoint/2016/slidezoom">
                <pslz:sldZm>
                  <pslz:sldZmObj sldId="281" cId="4116711582">
                    <pslz:zmPr id="{8E155522-8F7D-4EE5-8049-FB35AF4EEA55}" returnToParent="0" transitionDur="1000">
                      <p166:blipFill xmlns:p166="http://schemas.microsoft.com/office/powerpoint/2016/6/main">
                        <a:blip r:embed="rId8"/>
                        <a:stretch>
                          <a:fillRect/>
                        </a:stretch>
                      </p166:blipFill>
                      <p166:spPr xmlns:p166="http://schemas.microsoft.com/office/powerpoint/2016/6/main">
                        <a:xfrm>
                          <a:off x="0" y="0"/>
                          <a:ext cx="3974621" cy="2235724"/>
                        </a:xfrm>
                        <a:prstGeom prst="rect">
                          <a:avLst/>
                        </a:prstGeom>
                        <a:ln w="12700">
                          <a:solidFill>
                            <a:schemeClr val="tx1"/>
                          </a:solidFill>
                        </a:ln>
                      </p166:spPr>
                    </pslz:zmPr>
                  </pslz:sldZmObj>
                </pslz:sldZm>
              </a:graphicData>
            </a:graphic>
          </p:graphicFrame>
        </mc:Choice>
        <mc:Fallback xmlns="">
          <p:pic>
            <p:nvPicPr>
              <p:cNvPr id="10" name="Slide Zoom 9">
                <a:hlinkClick r:id="rId9" action="ppaction://hlinksldjump"/>
                <a:extLst>
                  <a:ext uri="{FF2B5EF4-FFF2-40B4-BE49-F238E27FC236}">
                    <a16:creationId xmlns:a16="http://schemas.microsoft.com/office/drawing/2014/main" id="{19EC57BD-2FFE-CF24-E531-741A39B1E815}"/>
                  </a:ext>
                </a:extLst>
              </p:cNvPr>
              <p:cNvPicPr>
                <a:picLocks noGrp="1" noRot="1" noChangeAspect="1" noMove="1" noResize="1" noEditPoints="1" noAdjustHandles="1" noChangeArrowheads="1" noChangeShapeType="1"/>
              </p:cNvPicPr>
              <p:nvPr/>
            </p:nvPicPr>
            <p:blipFill>
              <a:blip r:embed="rId10"/>
              <a:stretch>
                <a:fillRect/>
              </a:stretch>
            </p:blipFill>
            <p:spPr>
              <a:xfrm>
                <a:off x="7379178" y="1359272"/>
                <a:ext cx="3974621" cy="2235724"/>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16BEA8F8-F743-3EA1-2493-36B7B795E028}"/>
                  </a:ext>
                </a:extLst>
              </p:cNvPr>
              <p:cNvGraphicFramePr>
                <a:graphicFrameLocks noChangeAspect="1"/>
              </p:cNvGraphicFramePr>
              <p:nvPr>
                <p:extLst>
                  <p:ext uri="{D42A27DB-BD31-4B8C-83A1-F6EECF244321}">
                    <p14:modId xmlns:p14="http://schemas.microsoft.com/office/powerpoint/2010/main" val="666985321"/>
                  </p:ext>
                </p:extLst>
              </p:nvPr>
            </p:nvGraphicFramePr>
            <p:xfrm>
              <a:off x="7379177" y="3863001"/>
              <a:ext cx="3974621" cy="2235724"/>
            </p:xfrm>
            <a:graphic>
              <a:graphicData uri="http://schemas.microsoft.com/office/powerpoint/2016/slidezoom">
                <pslz:sldZm>
                  <pslz:sldZmObj sldId="282" cId="16158388">
                    <pslz:zmPr id="{216A8EA4-9D11-4E80-AD5D-F7403A11C345}" returnToParent="0" transitionDur="1000">
                      <p166:blipFill xmlns:p166="http://schemas.microsoft.com/office/powerpoint/2016/6/main">
                        <a:blip r:embed="rId11"/>
                        <a:stretch>
                          <a:fillRect/>
                        </a:stretch>
                      </p166:blipFill>
                      <p166:spPr xmlns:p166="http://schemas.microsoft.com/office/powerpoint/2016/6/main">
                        <a:xfrm>
                          <a:off x="0" y="0"/>
                          <a:ext cx="3974621" cy="2235724"/>
                        </a:xfrm>
                        <a:prstGeom prst="rect">
                          <a:avLst/>
                        </a:prstGeom>
                        <a:ln w="12700">
                          <a:solidFill>
                            <a:schemeClr val="tx1"/>
                          </a:solidFill>
                        </a:ln>
                      </p166:spPr>
                    </pslz:zmPr>
                  </pslz:sldZmObj>
                </pslz:sldZm>
              </a:graphicData>
            </a:graphic>
          </p:graphicFrame>
        </mc:Choice>
        <mc:Fallback xmlns="">
          <p:pic>
            <p:nvPicPr>
              <p:cNvPr id="14" name="Slide Zoom 13">
                <a:hlinkClick r:id="rId12" action="ppaction://hlinksldjump"/>
                <a:extLst>
                  <a:ext uri="{FF2B5EF4-FFF2-40B4-BE49-F238E27FC236}">
                    <a16:creationId xmlns:a16="http://schemas.microsoft.com/office/drawing/2014/main" id="{16BEA8F8-F743-3EA1-2493-36B7B795E028}"/>
                  </a:ext>
                </a:extLst>
              </p:cNvPr>
              <p:cNvPicPr>
                <a:picLocks noGrp="1" noRot="1" noChangeAspect="1" noMove="1" noResize="1" noEditPoints="1" noAdjustHandles="1" noChangeArrowheads="1" noChangeShapeType="1"/>
              </p:cNvPicPr>
              <p:nvPr/>
            </p:nvPicPr>
            <p:blipFill>
              <a:blip r:embed="rId13"/>
              <a:stretch>
                <a:fillRect/>
              </a:stretch>
            </p:blipFill>
            <p:spPr>
              <a:xfrm>
                <a:off x="7379177" y="3863001"/>
                <a:ext cx="3974621" cy="2235724"/>
              </a:xfrm>
              <a:prstGeom prst="rect">
                <a:avLst/>
              </a:prstGeom>
              <a:ln w="12700">
                <a:solidFill>
                  <a:schemeClr val="tx1"/>
                </a:solidFill>
              </a:ln>
            </p:spPr>
          </p:pic>
        </mc:Fallback>
      </mc:AlternateContent>
    </p:spTree>
    <p:extLst>
      <p:ext uri="{BB962C8B-B14F-4D97-AF65-F5344CB8AC3E}">
        <p14:creationId xmlns:p14="http://schemas.microsoft.com/office/powerpoint/2010/main" val="261564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3315-8A3A-150A-63A6-F851EBB723F1}"/>
              </a:ext>
            </a:extLst>
          </p:cNvPr>
          <p:cNvSpPr>
            <a:spLocks noGrp="1"/>
          </p:cNvSpPr>
          <p:nvPr>
            <p:ph type="title"/>
          </p:nvPr>
        </p:nvSpPr>
        <p:spPr>
          <a:xfrm>
            <a:off x="480848" y="777549"/>
            <a:ext cx="10432880" cy="463562"/>
          </a:xfrm>
        </p:spPr>
        <p:txBody>
          <a:bodyPr>
            <a:noAutofit/>
          </a:bodyPr>
          <a:lstStyle/>
          <a:p>
            <a:r>
              <a:rPr lang="en-US"/>
              <a:t>PROJECT</a:t>
            </a:r>
            <a:r>
              <a:rPr lang="en-US">
                <a:cs typeface="Calibri Light"/>
              </a:rPr>
              <a:t> </a:t>
            </a:r>
            <a:r>
              <a:rPr lang="en-US"/>
              <a:t>EXECUTION TEAM</a:t>
            </a:r>
          </a:p>
        </p:txBody>
      </p:sp>
      <p:sp>
        <p:nvSpPr>
          <p:cNvPr id="30" name="TextBox 29">
            <a:extLst>
              <a:ext uri="{FF2B5EF4-FFF2-40B4-BE49-F238E27FC236}">
                <a16:creationId xmlns:a16="http://schemas.microsoft.com/office/drawing/2014/main" id="{DF22256E-3B99-C919-B962-DAC3601186E8}"/>
              </a:ext>
            </a:extLst>
          </p:cNvPr>
          <p:cNvSpPr txBox="1"/>
          <p:nvPr/>
        </p:nvSpPr>
        <p:spPr>
          <a:xfrm>
            <a:off x="60875" y="2925504"/>
            <a:ext cx="1681600" cy="523220"/>
          </a:xfrm>
          <a:prstGeom prst="rect">
            <a:avLst/>
          </a:prstGeom>
          <a:noFill/>
        </p:spPr>
        <p:txBody>
          <a:bodyPr wrap="square" rtlCol="0">
            <a:spAutoFit/>
          </a:bodyPr>
          <a:lstStyle/>
          <a:p>
            <a:pPr algn="ctr"/>
            <a:r>
              <a:rPr lang="en-US" sz="2800">
                <a:solidFill>
                  <a:schemeClr val="bg1">
                    <a:lumMod val="65000"/>
                  </a:schemeClr>
                </a:solidFill>
              </a:rPr>
              <a:t>Team 6</a:t>
            </a:r>
          </a:p>
        </p:txBody>
      </p:sp>
      <p:sp>
        <p:nvSpPr>
          <p:cNvPr id="9" name="TextBox 8">
            <a:extLst>
              <a:ext uri="{FF2B5EF4-FFF2-40B4-BE49-F238E27FC236}">
                <a16:creationId xmlns:a16="http://schemas.microsoft.com/office/drawing/2014/main" id="{DE302CF4-8EF2-F78A-B5B9-AD135A361F70}"/>
              </a:ext>
            </a:extLst>
          </p:cNvPr>
          <p:cNvSpPr txBox="1"/>
          <p:nvPr/>
        </p:nvSpPr>
        <p:spPr>
          <a:xfrm>
            <a:off x="1742475" y="3866741"/>
            <a:ext cx="2000397" cy="707886"/>
          </a:xfrm>
          <a:prstGeom prst="rect">
            <a:avLst/>
          </a:prstGeom>
          <a:noFill/>
        </p:spPr>
        <p:txBody>
          <a:bodyPr wrap="square" lIns="91440" tIns="45720" rIns="91440" bIns="45720" rtlCol="0" anchor="t">
            <a:spAutoFit/>
          </a:bodyPr>
          <a:lstStyle/>
          <a:p>
            <a:pPr algn="ctr"/>
            <a:r>
              <a:rPr lang="en-US" sz="2000" b="1"/>
              <a:t>Siddi,</a:t>
            </a:r>
          </a:p>
          <a:p>
            <a:pPr algn="ctr"/>
            <a:r>
              <a:rPr lang="en-US" sz="2000" b="1"/>
              <a:t>Nikhitha</a:t>
            </a:r>
          </a:p>
        </p:txBody>
      </p:sp>
      <p:sp>
        <p:nvSpPr>
          <p:cNvPr id="10" name="TextBox 9">
            <a:extLst>
              <a:ext uri="{FF2B5EF4-FFF2-40B4-BE49-F238E27FC236}">
                <a16:creationId xmlns:a16="http://schemas.microsoft.com/office/drawing/2014/main" id="{ACB0FA01-5FF3-3163-25E0-C6D9C7C5D9A6}"/>
              </a:ext>
            </a:extLst>
          </p:cNvPr>
          <p:cNvSpPr txBox="1"/>
          <p:nvPr/>
        </p:nvSpPr>
        <p:spPr>
          <a:xfrm>
            <a:off x="3980062" y="3866741"/>
            <a:ext cx="1258463" cy="707886"/>
          </a:xfrm>
          <a:prstGeom prst="rect">
            <a:avLst/>
          </a:prstGeom>
          <a:noFill/>
        </p:spPr>
        <p:txBody>
          <a:bodyPr wrap="square" lIns="91440" tIns="45720" rIns="91440" bIns="45720" rtlCol="0" anchor="t">
            <a:spAutoFit/>
          </a:bodyPr>
          <a:lstStyle/>
          <a:p>
            <a:pPr algn="ctr"/>
            <a:r>
              <a:rPr lang="en-US" sz="2000" b="1"/>
              <a:t>Turkel, </a:t>
            </a:r>
          </a:p>
          <a:p>
            <a:pPr algn="ctr"/>
            <a:r>
              <a:rPr lang="en-US" sz="2000" b="1"/>
              <a:t>Amisha</a:t>
            </a:r>
          </a:p>
        </p:txBody>
      </p:sp>
      <p:sp>
        <p:nvSpPr>
          <p:cNvPr id="11" name="TextBox 10">
            <a:extLst>
              <a:ext uri="{FF2B5EF4-FFF2-40B4-BE49-F238E27FC236}">
                <a16:creationId xmlns:a16="http://schemas.microsoft.com/office/drawing/2014/main" id="{9B0EF5B2-8A8C-392F-D106-2C331A2AC432}"/>
              </a:ext>
            </a:extLst>
          </p:cNvPr>
          <p:cNvSpPr txBox="1"/>
          <p:nvPr/>
        </p:nvSpPr>
        <p:spPr>
          <a:xfrm>
            <a:off x="5697288" y="3864686"/>
            <a:ext cx="1767322" cy="707886"/>
          </a:xfrm>
          <a:prstGeom prst="rect">
            <a:avLst/>
          </a:prstGeom>
          <a:noFill/>
        </p:spPr>
        <p:txBody>
          <a:bodyPr wrap="square" lIns="91440" tIns="45720" rIns="91440" bIns="45720" rtlCol="0" anchor="t">
            <a:spAutoFit/>
          </a:bodyPr>
          <a:lstStyle/>
          <a:p>
            <a:pPr algn="ctr"/>
            <a:r>
              <a:rPr lang="en-US" sz="2000" b="1" err="1"/>
              <a:t>Padmaraju</a:t>
            </a:r>
            <a:r>
              <a:rPr lang="en-US" sz="2000" b="1"/>
              <a:t>, Manoj</a:t>
            </a:r>
            <a:endParaRPr lang="en-US" sz="2000"/>
          </a:p>
        </p:txBody>
      </p:sp>
      <p:sp>
        <p:nvSpPr>
          <p:cNvPr id="12" name="TextBox 11">
            <a:extLst>
              <a:ext uri="{FF2B5EF4-FFF2-40B4-BE49-F238E27FC236}">
                <a16:creationId xmlns:a16="http://schemas.microsoft.com/office/drawing/2014/main" id="{2585D412-229E-E152-2C0B-1735051D7583}"/>
              </a:ext>
            </a:extLst>
          </p:cNvPr>
          <p:cNvSpPr txBox="1"/>
          <p:nvPr/>
        </p:nvSpPr>
        <p:spPr>
          <a:xfrm>
            <a:off x="7794461" y="3864685"/>
            <a:ext cx="1216957" cy="707886"/>
          </a:xfrm>
          <a:prstGeom prst="rect">
            <a:avLst/>
          </a:prstGeom>
          <a:noFill/>
        </p:spPr>
        <p:txBody>
          <a:bodyPr wrap="square" lIns="91440" tIns="45720" rIns="91440" bIns="45720" rtlCol="0" anchor="t">
            <a:spAutoFit/>
          </a:bodyPr>
          <a:lstStyle/>
          <a:p>
            <a:pPr algn="ctr"/>
            <a:r>
              <a:rPr lang="en-US" sz="2000" b="1"/>
              <a:t>Kriplani,</a:t>
            </a:r>
          </a:p>
          <a:p>
            <a:pPr algn="ctr"/>
            <a:r>
              <a:rPr lang="en-US" sz="2000" b="1">
                <a:cs typeface="Calibri"/>
              </a:rPr>
              <a:t>Mahima</a:t>
            </a:r>
          </a:p>
        </p:txBody>
      </p:sp>
      <p:pic>
        <p:nvPicPr>
          <p:cNvPr id="1026" name="Picture 2">
            <a:extLst>
              <a:ext uri="{FF2B5EF4-FFF2-40B4-BE49-F238E27FC236}">
                <a16:creationId xmlns:a16="http://schemas.microsoft.com/office/drawing/2014/main" id="{82EDC9A4-F21B-D48D-0371-C675230014A9}"/>
              </a:ext>
            </a:extLst>
          </p:cNvPr>
          <p:cNvPicPr>
            <a:picLocks noChangeAspect="1" noChangeArrowheads="1"/>
          </p:cNvPicPr>
          <p:nvPr/>
        </p:nvPicPr>
        <p:blipFill>
          <a:blip r:embed="rId3"/>
          <a:srcRect l="5665" r="5665"/>
          <a:stretch/>
        </p:blipFill>
        <p:spPr bwMode="auto">
          <a:xfrm>
            <a:off x="5996294" y="2292042"/>
            <a:ext cx="1080050" cy="1520731"/>
          </a:xfrm>
          <a:prstGeom prst="ellipse">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367D6A8-89CB-CAE8-B95E-EC36AA919E10}"/>
              </a:ext>
            </a:extLst>
          </p:cNvPr>
          <p:cNvPicPr>
            <a:picLocks noChangeAspect="1" noChangeArrowheads="1"/>
          </p:cNvPicPr>
          <p:nvPr/>
        </p:nvPicPr>
        <p:blipFill>
          <a:blip r:embed="rId4"/>
          <a:srcRect l="5611" r="5611"/>
          <a:stretch/>
        </p:blipFill>
        <p:spPr bwMode="auto">
          <a:xfrm>
            <a:off x="4069269" y="2292042"/>
            <a:ext cx="1080050" cy="1520731"/>
          </a:xfrm>
          <a:prstGeom prst="ellipse">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A89B768-7811-F68F-C6FF-B364E51AD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4489" r="14489"/>
          <a:stretch/>
        </p:blipFill>
        <p:spPr bwMode="auto">
          <a:xfrm>
            <a:off x="2202648" y="2311695"/>
            <a:ext cx="1080050" cy="1520731"/>
          </a:xfrm>
          <a:prstGeom prst="ellipse">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49D3AC-3F30-9FB4-4C8D-7E875F73D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611" r="5611"/>
          <a:stretch/>
        </p:blipFill>
        <p:spPr bwMode="auto">
          <a:xfrm>
            <a:off x="7862915" y="2319452"/>
            <a:ext cx="1080050" cy="1520731"/>
          </a:xfrm>
          <a:prstGeom prst="ellipse">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7E6F49-55A5-ABE8-AC44-20F17216374B}"/>
              </a:ext>
            </a:extLst>
          </p:cNvPr>
          <p:cNvSpPr txBox="1"/>
          <p:nvPr/>
        </p:nvSpPr>
        <p:spPr>
          <a:xfrm>
            <a:off x="9702730" y="3866830"/>
            <a:ext cx="1354690" cy="707886"/>
          </a:xfrm>
          <a:prstGeom prst="rect">
            <a:avLst/>
          </a:prstGeom>
          <a:noFill/>
        </p:spPr>
        <p:txBody>
          <a:bodyPr wrap="square" lIns="91440" tIns="45720" rIns="91440" bIns="45720" rtlCol="0" anchor="t">
            <a:spAutoFit/>
          </a:bodyPr>
          <a:lstStyle/>
          <a:p>
            <a:pPr algn="ctr"/>
            <a:r>
              <a:rPr lang="en-US" sz="2000" b="1" dirty="0"/>
              <a:t>Shirodkar,</a:t>
            </a:r>
          </a:p>
          <a:p>
            <a:pPr algn="ctr"/>
            <a:r>
              <a:rPr lang="en-US" sz="2000" b="1" dirty="0">
                <a:cs typeface="Calibri"/>
              </a:rPr>
              <a:t>Sharan</a:t>
            </a:r>
          </a:p>
        </p:txBody>
      </p:sp>
      <p:pic>
        <p:nvPicPr>
          <p:cNvPr id="13" name="Picture 12">
            <a:extLst>
              <a:ext uri="{FF2B5EF4-FFF2-40B4-BE49-F238E27FC236}">
                <a16:creationId xmlns:a16="http://schemas.microsoft.com/office/drawing/2014/main" id="{11C1DDF6-76EE-B984-DD52-0BD8AE22F4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549" r="5549"/>
          <a:stretch/>
        </p:blipFill>
        <p:spPr bwMode="auto">
          <a:xfrm>
            <a:off x="9627492" y="2319452"/>
            <a:ext cx="1286236" cy="1520731"/>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79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CF1F8273-DF49-85CC-95E2-2255C93935F2}"/>
                  </a:ext>
                </a:extLst>
              </p:cNvPr>
              <p:cNvGraphicFramePr>
                <a:graphicFrameLocks noChangeAspect="1"/>
              </p:cNvGraphicFramePr>
              <p:nvPr>
                <p:extLst>
                  <p:ext uri="{D42A27DB-BD31-4B8C-83A1-F6EECF244321}">
                    <p14:modId xmlns:p14="http://schemas.microsoft.com/office/powerpoint/2010/main" val="3535964607"/>
                  </p:ext>
                </p:extLst>
              </p:nvPr>
            </p:nvGraphicFramePr>
            <p:xfrm>
              <a:off x="7379176" y="1359272"/>
              <a:ext cx="3958059" cy="2226408"/>
            </p:xfrm>
            <a:graphic>
              <a:graphicData uri="http://schemas.microsoft.com/office/powerpoint/2016/slidezoom">
                <pslz:sldZm>
                  <pslz:sldZmObj sldId="285" cId="2762717041">
                    <pslz:zmPr id="{33881091-D7B6-47F8-A213-4BFAC7D5F7DE}" returnToParent="0" transitionDur="1000">
                      <p166:blipFill xmlns:p166="http://schemas.microsoft.com/office/powerpoint/2016/6/main">
                        <a:blip r:embed="rId2"/>
                        <a:stretch>
                          <a:fillRect/>
                        </a:stretch>
                      </p166:blipFill>
                      <p166:spPr xmlns:p166="http://schemas.microsoft.com/office/powerpoint/2016/6/main">
                        <a:xfrm>
                          <a:off x="0" y="0"/>
                          <a:ext cx="3958059" cy="2226408"/>
                        </a:xfrm>
                        <a:prstGeom prst="rect">
                          <a:avLst/>
                        </a:prstGeom>
                        <a:ln w="12700">
                          <a:solidFill>
                            <a:schemeClr val="tx1"/>
                          </a:solidFill>
                        </a:ln>
                      </p166:spPr>
                    </pslz:zmPr>
                  </pslz:sldZmObj>
                </pslz:sldZm>
              </a:graphicData>
            </a:graphic>
          </p:graphicFrame>
        </mc:Choice>
        <mc:Fallback xmlns="">
          <p:pic>
            <p:nvPicPr>
              <p:cNvPr id="15" name="Slide Zoom 14">
                <a:hlinkClick r:id="rId3" action="ppaction://hlinksldjump"/>
                <a:extLst>
                  <a:ext uri="{FF2B5EF4-FFF2-40B4-BE49-F238E27FC236}">
                    <a16:creationId xmlns:a16="http://schemas.microsoft.com/office/drawing/2014/main" id="{CF1F8273-DF49-85CC-95E2-2255C93935F2}"/>
                  </a:ext>
                </a:extLst>
              </p:cNvPr>
              <p:cNvPicPr>
                <a:picLocks noGrp="1" noRot="1" noChangeAspect="1" noMove="1" noResize="1" noEditPoints="1" noAdjustHandles="1" noChangeArrowheads="1" noChangeShapeType="1"/>
              </p:cNvPicPr>
              <p:nvPr/>
            </p:nvPicPr>
            <p:blipFill>
              <a:blip r:embed="rId4"/>
              <a:stretch>
                <a:fillRect/>
              </a:stretch>
            </p:blipFill>
            <p:spPr>
              <a:xfrm>
                <a:off x="7379176" y="1359272"/>
                <a:ext cx="3958059" cy="2226408"/>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5FE01C54-739B-F2C9-A334-F62F376E4B0C}"/>
                  </a:ext>
                </a:extLst>
              </p:cNvPr>
              <p:cNvGraphicFramePr>
                <a:graphicFrameLocks noChangeAspect="1"/>
              </p:cNvGraphicFramePr>
              <p:nvPr>
                <p:extLst>
                  <p:ext uri="{D42A27DB-BD31-4B8C-83A1-F6EECF244321}">
                    <p14:modId xmlns:p14="http://schemas.microsoft.com/office/powerpoint/2010/main" val="961526000"/>
                  </p:ext>
                </p:extLst>
              </p:nvPr>
            </p:nvGraphicFramePr>
            <p:xfrm>
              <a:off x="838198" y="3863000"/>
              <a:ext cx="3974619" cy="2235723"/>
            </p:xfrm>
            <a:graphic>
              <a:graphicData uri="http://schemas.microsoft.com/office/powerpoint/2016/slidezoom">
                <pslz:sldZm>
                  <pslz:sldZmObj sldId="284" cId="2909735556">
                    <pslz:zmPr id="{BB4FCABA-DB8F-4589-A81F-6F33497B2E45}" returnToParent="0" transitionDur="1000">
                      <p166:blipFill xmlns:p166="http://schemas.microsoft.com/office/powerpoint/2016/6/main">
                        <a:blip r:embed="rId5"/>
                        <a:stretch>
                          <a:fillRect/>
                        </a:stretch>
                      </p166:blipFill>
                      <p166:spPr xmlns:p166="http://schemas.microsoft.com/office/powerpoint/2016/6/main">
                        <a:xfrm>
                          <a:off x="0" y="0"/>
                          <a:ext cx="3974619" cy="2235723"/>
                        </a:xfrm>
                        <a:prstGeom prst="rect">
                          <a:avLst/>
                        </a:prstGeom>
                        <a:ln w="12700">
                          <a:solidFill>
                            <a:schemeClr val="tx1"/>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5FE01C54-739B-F2C9-A334-F62F376E4B0C}"/>
                  </a:ext>
                </a:extLst>
              </p:cNvPr>
              <p:cNvPicPr>
                <a:picLocks noGrp="1" noRot="1" noChangeAspect="1" noMove="1" noResize="1" noEditPoints="1" noAdjustHandles="1" noChangeArrowheads="1" noChangeShapeType="1"/>
              </p:cNvPicPr>
              <p:nvPr/>
            </p:nvPicPr>
            <p:blipFill>
              <a:blip r:embed="rId7"/>
              <a:stretch>
                <a:fillRect/>
              </a:stretch>
            </p:blipFill>
            <p:spPr>
              <a:xfrm>
                <a:off x="838198" y="3863000"/>
                <a:ext cx="3974619" cy="2235723"/>
              </a:xfrm>
              <a:prstGeom prst="rect">
                <a:avLst/>
              </a:prstGeom>
              <a:ln w="12700">
                <a:solidFill>
                  <a:schemeClr val="tx1"/>
                </a:solidFill>
              </a:ln>
            </p:spPr>
          </p:pic>
        </mc:Fallback>
      </mc:AlternateContent>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Bivariate Analysis |</a:t>
            </a:r>
            <a:r>
              <a:rPr lang="en-IN" sz="2000">
                <a:latin typeface="Segoe UI"/>
                <a:cs typeface="Segoe UI"/>
              </a:rPr>
              <a:t> </a:t>
            </a:r>
            <a:r>
              <a:rPr lang="en-US" sz="2000">
                <a:solidFill>
                  <a:schemeClr val="accent5">
                    <a:lumMod val="75000"/>
                  </a:schemeClr>
                </a:solidFill>
                <a:latin typeface="Segoe UI"/>
                <a:cs typeface="Segoe UI"/>
              </a:rPr>
              <a:t>Bivariate analyses were performed to understand how each variable affects the outcome variable i.e. securing a deposit</a:t>
            </a:r>
            <a:endParaRPr lang="en-IN" sz="2000">
              <a:solidFill>
                <a:schemeClr val="accent5">
                  <a:lumMod val="75000"/>
                </a:schemeClr>
              </a:solidFill>
              <a:latin typeface="Segoe UI"/>
              <a:cs typeface="Segoe UI"/>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A8F9BE44-6B7B-E0D0-49D9-FC9BA8192D1B}"/>
                  </a:ext>
                </a:extLst>
              </p:cNvPr>
              <p:cNvGraphicFramePr>
                <a:graphicFrameLocks noChangeAspect="1"/>
              </p:cNvGraphicFramePr>
              <p:nvPr>
                <p:extLst>
                  <p:ext uri="{D42A27DB-BD31-4B8C-83A1-F6EECF244321}">
                    <p14:modId xmlns:p14="http://schemas.microsoft.com/office/powerpoint/2010/main" val="3597845552"/>
                  </p:ext>
                </p:extLst>
              </p:nvPr>
            </p:nvGraphicFramePr>
            <p:xfrm>
              <a:off x="838199" y="1349956"/>
              <a:ext cx="3974621" cy="2235724"/>
            </p:xfrm>
            <a:graphic>
              <a:graphicData uri="http://schemas.microsoft.com/office/powerpoint/2016/slidezoom">
                <pslz:sldZm>
                  <pslz:sldZmObj sldId="283" cId="2078872472">
                    <pslz:zmPr id="{43488CFB-D118-4042-8188-6249BF097D31}" returnToParent="0" transitionDur="1000">
                      <p166:blipFill xmlns:p166="http://schemas.microsoft.com/office/powerpoint/2016/6/main">
                        <a:blip r:embed="rId8"/>
                        <a:stretch>
                          <a:fillRect/>
                        </a:stretch>
                      </p166:blipFill>
                      <p166:spPr xmlns:p166="http://schemas.microsoft.com/office/powerpoint/2016/6/main">
                        <a:xfrm>
                          <a:off x="0" y="0"/>
                          <a:ext cx="3974621" cy="2235724"/>
                        </a:xfrm>
                        <a:prstGeom prst="rect">
                          <a:avLst/>
                        </a:prstGeom>
                        <a:ln w="12700">
                          <a:solidFill>
                            <a:schemeClr val="tx1"/>
                          </a:solidFill>
                        </a:ln>
                      </p166:spPr>
                    </pslz:zmPr>
                  </pslz:sldZmObj>
                </pslz:sldZm>
              </a:graphicData>
            </a:graphic>
          </p:graphicFrame>
        </mc:Choice>
        <mc:Fallback xmlns="">
          <p:pic>
            <p:nvPicPr>
              <p:cNvPr id="5" name="Slide Zoom 4">
                <a:hlinkClick r:id="rId9" action="ppaction://hlinksldjump"/>
                <a:extLst>
                  <a:ext uri="{FF2B5EF4-FFF2-40B4-BE49-F238E27FC236}">
                    <a16:creationId xmlns:a16="http://schemas.microsoft.com/office/drawing/2014/main" id="{A8F9BE44-6B7B-E0D0-49D9-FC9BA8192D1B}"/>
                  </a:ext>
                </a:extLst>
              </p:cNvPr>
              <p:cNvPicPr>
                <a:picLocks noGrp="1" noRot="1" noChangeAspect="1" noMove="1" noResize="1" noEditPoints="1" noAdjustHandles="1" noChangeArrowheads="1" noChangeShapeType="1"/>
              </p:cNvPicPr>
              <p:nvPr/>
            </p:nvPicPr>
            <p:blipFill>
              <a:blip r:embed="rId10"/>
              <a:stretch>
                <a:fillRect/>
              </a:stretch>
            </p:blipFill>
            <p:spPr>
              <a:xfrm>
                <a:off x="838199" y="1349956"/>
                <a:ext cx="3974621" cy="2235724"/>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7" name="Slide Zoom 16">
                <a:extLst>
                  <a:ext uri="{FF2B5EF4-FFF2-40B4-BE49-F238E27FC236}">
                    <a16:creationId xmlns:a16="http://schemas.microsoft.com/office/drawing/2014/main" id="{5599C222-DF47-A493-8902-256710450EF0}"/>
                  </a:ext>
                </a:extLst>
              </p:cNvPr>
              <p:cNvGraphicFramePr>
                <a:graphicFrameLocks noChangeAspect="1"/>
              </p:cNvGraphicFramePr>
              <p:nvPr>
                <p:extLst>
                  <p:ext uri="{D42A27DB-BD31-4B8C-83A1-F6EECF244321}">
                    <p14:modId xmlns:p14="http://schemas.microsoft.com/office/powerpoint/2010/main" val="2185814413"/>
                  </p:ext>
                </p:extLst>
              </p:nvPr>
            </p:nvGraphicFramePr>
            <p:xfrm>
              <a:off x="7379176" y="3863001"/>
              <a:ext cx="3974618" cy="2235723"/>
            </p:xfrm>
            <a:graphic>
              <a:graphicData uri="http://schemas.microsoft.com/office/powerpoint/2016/slidezoom">
                <pslz:sldZm>
                  <pslz:sldZmObj sldId="286" cId="975158434">
                    <pslz:zmPr id="{F32E9816-9CC8-4BEB-8BDE-D811F28D9B2B}" returnToParent="0" transitionDur="1000">
                      <p166:blipFill xmlns:p166="http://schemas.microsoft.com/office/powerpoint/2016/6/main">
                        <a:blip r:embed="rId11"/>
                        <a:stretch>
                          <a:fillRect/>
                        </a:stretch>
                      </p166:blipFill>
                      <p166:spPr xmlns:p166="http://schemas.microsoft.com/office/powerpoint/2016/6/main">
                        <a:xfrm>
                          <a:off x="0" y="0"/>
                          <a:ext cx="3974618" cy="2235723"/>
                        </a:xfrm>
                        <a:prstGeom prst="rect">
                          <a:avLst/>
                        </a:prstGeom>
                        <a:ln w="12700">
                          <a:solidFill>
                            <a:schemeClr val="tx1"/>
                          </a:solidFill>
                        </a:ln>
                      </p166:spPr>
                    </pslz:zmPr>
                  </pslz:sldZmObj>
                </pslz:sldZm>
              </a:graphicData>
            </a:graphic>
          </p:graphicFrame>
        </mc:Choice>
        <mc:Fallback xmlns="">
          <p:pic>
            <p:nvPicPr>
              <p:cNvPr id="17" name="Slide Zoom 16">
                <a:hlinkClick r:id="rId12" action="ppaction://hlinksldjump"/>
                <a:extLst>
                  <a:ext uri="{FF2B5EF4-FFF2-40B4-BE49-F238E27FC236}">
                    <a16:creationId xmlns:a16="http://schemas.microsoft.com/office/drawing/2014/main" id="{5599C222-DF47-A493-8902-256710450EF0}"/>
                  </a:ext>
                </a:extLst>
              </p:cNvPr>
              <p:cNvPicPr>
                <a:picLocks noGrp="1" noRot="1" noChangeAspect="1" noMove="1" noResize="1" noEditPoints="1" noAdjustHandles="1" noChangeArrowheads="1" noChangeShapeType="1"/>
              </p:cNvPicPr>
              <p:nvPr/>
            </p:nvPicPr>
            <p:blipFill>
              <a:blip r:embed="rId13"/>
              <a:stretch>
                <a:fillRect/>
              </a:stretch>
            </p:blipFill>
            <p:spPr>
              <a:xfrm>
                <a:off x="7379176" y="3863001"/>
                <a:ext cx="3974618" cy="2235723"/>
              </a:xfrm>
              <a:prstGeom prst="rect">
                <a:avLst/>
              </a:prstGeom>
              <a:ln w="12700">
                <a:solidFill>
                  <a:schemeClr val="tx1"/>
                </a:solidFill>
              </a:ln>
            </p:spPr>
          </p:pic>
        </mc:Fallback>
      </mc:AlternateContent>
    </p:spTree>
    <p:extLst>
      <p:ext uri="{BB962C8B-B14F-4D97-AF65-F5344CB8AC3E}">
        <p14:creationId xmlns:p14="http://schemas.microsoft.com/office/powerpoint/2010/main" val="2879001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Bivariate Analysis |</a:t>
            </a:r>
            <a:r>
              <a:rPr lang="en-IN" sz="2000">
                <a:latin typeface="Segoe UI"/>
                <a:cs typeface="Segoe UI"/>
              </a:rPr>
              <a:t> </a:t>
            </a:r>
            <a:r>
              <a:rPr lang="en-US" sz="2000">
                <a:solidFill>
                  <a:schemeClr val="accent5">
                    <a:lumMod val="75000"/>
                  </a:schemeClr>
                </a:solidFill>
                <a:latin typeface="Segoe UI"/>
                <a:cs typeface="Segoe UI"/>
              </a:rPr>
              <a:t>Bivariate analyses were performed to understand how each variable affects the outcome variable i.e. securing a deposit</a:t>
            </a:r>
            <a:endParaRPr lang="en-IN" sz="2000">
              <a:solidFill>
                <a:schemeClr val="accent5">
                  <a:lumMod val="75000"/>
                </a:schemeClr>
              </a:solidFill>
              <a:latin typeface="Segoe UI"/>
              <a:cs typeface="Segoe UI"/>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0158E4E-F4CC-5EBB-EEFB-FF1AA040AACD}"/>
                  </a:ext>
                </a:extLst>
              </p:cNvPr>
              <p:cNvGraphicFramePr>
                <a:graphicFrameLocks noChangeAspect="1"/>
              </p:cNvGraphicFramePr>
              <p:nvPr>
                <p:extLst>
                  <p:ext uri="{D42A27DB-BD31-4B8C-83A1-F6EECF244321}">
                    <p14:modId xmlns:p14="http://schemas.microsoft.com/office/powerpoint/2010/main" val="2597423980"/>
                  </p:ext>
                </p:extLst>
              </p:nvPr>
            </p:nvGraphicFramePr>
            <p:xfrm>
              <a:off x="47090" y="1349956"/>
              <a:ext cx="3974620" cy="2235724"/>
            </p:xfrm>
            <a:graphic>
              <a:graphicData uri="http://schemas.microsoft.com/office/powerpoint/2016/slidezoom">
                <pslz:sldZm>
                  <pslz:sldZmObj sldId="287" cId="3822765618">
                    <pslz:zmPr id="{438F1455-D81F-4830-8BB5-D1AA6790428F}" returnToParent="0" transitionDur="1000">
                      <p166:blipFill xmlns:p166="http://schemas.microsoft.com/office/powerpoint/2016/6/main">
                        <a:blip r:embed="rId2"/>
                        <a:stretch>
                          <a:fillRect/>
                        </a:stretch>
                      </p166:blipFill>
                      <p166:spPr xmlns:p166="http://schemas.microsoft.com/office/powerpoint/2016/6/main">
                        <a:xfrm>
                          <a:off x="0" y="0"/>
                          <a:ext cx="3974620" cy="2235724"/>
                        </a:xfrm>
                        <a:prstGeom prst="rect">
                          <a:avLst/>
                        </a:prstGeom>
                        <a:ln w="12700">
                          <a:solidFill>
                            <a:schemeClr val="tx1"/>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B0158E4E-F4CC-5EBB-EEFB-FF1AA040AACD}"/>
                  </a:ext>
                </a:extLst>
              </p:cNvPr>
              <p:cNvPicPr>
                <a:picLocks noGrp="1" noRot="1" noChangeAspect="1" noMove="1" noResize="1" noEditPoints="1" noAdjustHandles="1" noChangeArrowheads="1" noChangeShapeType="1"/>
              </p:cNvPicPr>
              <p:nvPr/>
            </p:nvPicPr>
            <p:blipFill>
              <a:blip r:embed="rId4"/>
              <a:stretch>
                <a:fillRect/>
              </a:stretch>
            </p:blipFill>
            <p:spPr>
              <a:xfrm>
                <a:off x="47090" y="1349956"/>
                <a:ext cx="3974620" cy="2235724"/>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7959922F-7FC2-F8FA-A60B-4BD7F4629361}"/>
                  </a:ext>
                </a:extLst>
              </p:cNvPr>
              <p:cNvGraphicFramePr>
                <a:graphicFrameLocks noChangeAspect="1"/>
              </p:cNvGraphicFramePr>
              <p:nvPr>
                <p:extLst>
                  <p:ext uri="{D42A27DB-BD31-4B8C-83A1-F6EECF244321}">
                    <p14:modId xmlns:p14="http://schemas.microsoft.com/office/powerpoint/2010/main" val="3366933215"/>
                  </p:ext>
                </p:extLst>
              </p:nvPr>
            </p:nvGraphicFramePr>
            <p:xfrm>
              <a:off x="2034400" y="4041784"/>
              <a:ext cx="3974620" cy="2235724"/>
            </p:xfrm>
            <a:graphic>
              <a:graphicData uri="http://schemas.microsoft.com/office/powerpoint/2016/slidezoom">
                <pslz:sldZm>
                  <pslz:sldZmObj sldId="288" cId="925260989">
                    <pslz:zmPr id="{F9FA571C-E98A-436D-BE74-3DC68334F786}" returnToParent="0" transitionDur="1000">
                      <p166:blipFill xmlns:p166="http://schemas.microsoft.com/office/powerpoint/2016/6/main">
                        <a:blip r:embed="rId5"/>
                        <a:stretch>
                          <a:fillRect/>
                        </a:stretch>
                      </p166:blipFill>
                      <p166:spPr xmlns:p166="http://schemas.microsoft.com/office/powerpoint/2016/6/main">
                        <a:xfrm>
                          <a:off x="0" y="0"/>
                          <a:ext cx="3974620" cy="2235724"/>
                        </a:xfrm>
                        <a:prstGeom prst="rect">
                          <a:avLst/>
                        </a:prstGeom>
                        <a:ln w="12700">
                          <a:solidFill>
                            <a:schemeClr val="tx1"/>
                          </a:solidFill>
                        </a:ln>
                      </p166:spPr>
                    </pslz:zmPr>
                  </pslz:sldZmObj>
                </pslz:sldZm>
              </a:graphicData>
            </a:graphic>
          </p:graphicFrame>
        </mc:Choice>
        <mc:Fallback xmlns="">
          <p:pic>
            <p:nvPicPr>
              <p:cNvPr id="8" name="Slide Zoom 7">
                <a:hlinkClick r:id="rId6" action="ppaction://hlinksldjump"/>
                <a:extLst>
                  <a:ext uri="{FF2B5EF4-FFF2-40B4-BE49-F238E27FC236}">
                    <a16:creationId xmlns:a16="http://schemas.microsoft.com/office/drawing/2014/main" id="{7959922F-7FC2-F8FA-A60B-4BD7F4629361}"/>
                  </a:ext>
                </a:extLst>
              </p:cNvPr>
              <p:cNvPicPr>
                <a:picLocks noGrp="1" noRot="1" noChangeAspect="1" noMove="1" noResize="1" noEditPoints="1" noAdjustHandles="1" noChangeArrowheads="1" noChangeShapeType="1"/>
              </p:cNvPicPr>
              <p:nvPr/>
            </p:nvPicPr>
            <p:blipFill>
              <a:blip r:embed="rId7"/>
              <a:stretch>
                <a:fillRect/>
              </a:stretch>
            </p:blipFill>
            <p:spPr>
              <a:xfrm>
                <a:off x="2034400" y="4041784"/>
                <a:ext cx="3974620" cy="2235724"/>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1ADE2DDB-9E40-B855-E5A4-415D6C02B068}"/>
                  </a:ext>
                </a:extLst>
              </p:cNvPr>
              <p:cNvGraphicFramePr>
                <a:graphicFrameLocks noChangeAspect="1"/>
              </p:cNvGraphicFramePr>
              <p:nvPr>
                <p:extLst>
                  <p:ext uri="{D42A27DB-BD31-4B8C-83A1-F6EECF244321}">
                    <p14:modId xmlns:p14="http://schemas.microsoft.com/office/powerpoint/2010/main" val="2077818951"/>
                  </p:ext>
                </p:extLst>
              </p:nvPr>
            </p:nvGraphicFramePr>
            <p:xfrm>
              <a:off x="4108690" y="1349955"/>
              <a:ext cx="3974620" cy="2235724"/>
            </p:xfrm>
            <a:graphic>
              <a:graphicData uri="http://schemas.microsoft.com/office/powerpoint/2016/slidezoom">
                <pslz:sldZm>
                  <pslz:sldZmObj sldId="289" cId="2437236003">
                    <pslz:zmPr id="{3402DFE0-EDE8-4425-948E-EF229A5B3447}" returnToParent="0" transitionDur="1000">
                      <p166:blipFill xmlns:p166="http://schemas.microsoft.com/office/powerpoint/2016/6/main">
                        <a:blip r:embed="rId8"/>
                        <a:stretch>
                          <a:fillRect/>
                        </a:stretch>
                      </p166:blipFill>
                      <p166:spPr xmlns:p166="http://schemas.microsoft.com/office/powerpoint/2016/6/main">
                        <a:xfrm>
                          <a:off x="0" y="0"/>
                          <a:ext cx="3974620" cy="2235724"/>
                        </a:xfrm>
                        <a:prstGeom prst="rect">
                          <a:avLst/>
                        </a:prstGeom>
                        <a:ln w="12700">
                          <a:solidFill>
                            <a:schemeClr val="tx1"/>
                          </a:solidFill>
                        </a:ln>
                      </p166:spPr>
                    </pslz:zmPr>
                  </pslz:sldZmObj>
                </pslz:sldZm>
              </a:graphicData>
            </a:graphic>
          </p:graphicFrame>
        </mc:Choice>
        <mc:Fallback xmlns="">
          <p:pic>
            <p:nvPicPr>
              <p:cNvPr id="11" name="Slide Zoom 10">
                <a:hlinkClick r:id="rId9" action="ppaction://hlinksldjump"/>
                <a:extLst>
                  <a:ext uri="{FF2B5EF4-FFF2-40B4-BE49-F238E27FC236}">
                    <a16:creationId xmlns:a16="http://schemas.microsoft.com/office/drawing/2014/main" id="{1ADE2DDB-9E40-B855-E5A4-415D6C02B068}"/>
                  </a:ext>
                </a:extLst>
              </p:cNvPr>
              <p:cNvPicPr>
                <a:picLocks noGrp="1" noRot="1" noChangeAspect="1" noMove="1" noResize="1" noEditPoints="1" noAdjustHandles="1" noChangeArrowheads="1" noChangeShapeType="1"/>
              </p:cNvPicPr>
              <p:nvPr/>
            </p:nvPicPr>
            <p:blipFill>
              <a:blip r:embed="rId10"/>
              <a:stretch>
                <a:fillRect/>
              </a:stretch>
            </p:blipFill>
            <p:spPr>
              <a:xfrm>
                <a:off x="4108690" y="1349955"/>
                <a:ext cx="3974620" cy="2235724"/>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C36DD3AD-D6A8-8FA1-2766-2ADD77ABD863}"/>
                  </a:ext>
                </a:extLst>
              </p:cNvPr>
              <p:cNvGraphicFramePr>
                <a:graphicFrameLocks noChangeAspect="1"/>
              </p:cNvGraphicFramePr>
              <p:nvPr>
                <p:extLst>
                  <p:ext uri="{D42A27DB-BD31-4B8C-83A1-F6EECF244321}">
                    <p14:modId xmlns:p14="http://schemas.microsoft.com/office/powerpoint/2010/main" val="2964749163"/>
                  </p:ext>
                </p:extLst>
              </p:nvPr>
            </p:nvGraphicFramePr>
            <p:xfrm>
              <a:off x="6182981" y="4041784"/>
              <a:ext cx="3974619" cy="2235723"/>
            </p:xfrm>
            <a:graphic>
              <a:graphicData uri="http://schemas.microsoft.com/office/powerpoint/2016/slidezoom">
                <pslz:sldZm>
                  <pslz:sldZmObj sldId="290" cId="2767948497">
                    <pslz:zmPr id="{D94F4008-F5F5-4EE2-898C-4F5D5D221696}" returnToParent="0" transitionDur="1000">
                      <p166:blipFill xmlns:p166="http://schemas.microsoft.com/office/powerpoint/2016/6/main">
                        <a:blip r:embed="rId11"/>
                        <a:stretch>
                          <a:fillRect/>
                        </a:stretch>
                      </p166:blipFill>
                      <p166:spPr xmlns:p166="http://schemas.microsoft.com/office/powerpoint/2016/6/main">
                        <a:xfrm>
                          <a:off x="0" y="0"/>
                          <a:ext cx="3974619" cy="2235723"/>
                        </a:xfrm>
                        <a:prstGeom prst="rect">
                          <a:avLst/>
                        </a:prstGeom>
                        <a:ln w="12700">
                          <a:solidFill>
                            <a:schemeClr val="tx1"/>
                          </a:solidFill>
                        </a:ln>
                      </p166:spPr>
                    </pslz:zmPr>
                  </pslz:sldZmObj>
                </pslz:sldZm>
              </a:graphicData>
            </a:graphic>
          </p:graphicFrame>
        </mc:Choice>
        <mc:Fallback xmlns="">
          <p:pic>
            <p:nvPicPr>
              <p:cNvPr id="13" name="Slide Zoom 12">
                <a:hlinkClick r:id="rId12" action="ppaction://hlinksldjump"/>
                <a:extLst>
                  <a:ext uri="{FF2B5EF4-FFF2-40B4-BE49-F238E27FC236}">
                    <a16:creationId xmlns:a16="http://schemas.microsoft.com/office/drawing/2014/main" id="{C36DD3AD-D6A8-8FA1-2766-2ADD77ABD863}"/>
                  </a:ext>
                </a:extLst>
              </p:cNvPr>
              <p:cNvPicPr>
                <a:picLocks noGrp="1" noRot="1" noChangeAspect="1" noMove="1" noResize="1" noEditPoints="1" noAdjustHandles="1" noChangeArrowheads="1" noChangeShapeType="1"/>
              </p:cNvPicPr>
              <p:nvPr/>
            </p:nvPicPr>
            <p:blipFill>
              <a:blip r:embed="rId13"/>
              <a:stretch>
                <a:fillRect/>
              </a:stretch>
            </p:blipFill>
            <p:spPr>
              <a:xfrm>
                <a:off x="6182981" y="4041784"/>
                <a:ext cx="3974619" cy="2235723"/>
              </a:xfrm>
              <a:prstGeom prst="rect">
                <a:avLst/>
              </a:prstGeom>
              <a:ln w="127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287A5217-586E-8A62-20A2-587B90EDF32C}"/>
                  </a:ext>
                </a:extLst>
              </p:cNvPr>
              <p:cNvGraphicFramePr>
                <a:graphicFrameLocks noChangeAspect="1"/>
              </p:cNvGraphicFramePr>
              <p:nvPr>
                <p:extLst>
                  <p:ext uri="{D42A27DB-BD31-4B8C-83A1-F6EECF244321}">
                    <p14:modId xmlns:p14="http://schemas.microsoft.com/office/powerpoint/2010/main" val="2057847882"/>
                  </p:ext>
                </p:extLst>
              </p:nvPr>
            </p:nvGraphicFramePr>
            <p:xfrm>
              <a:off x="8171308" y="1349956"/>
              <a:ext cx="3974619" cy="2235723"/>
            </p:xfrm>
            <a:graphic>
              <a:graphicData uri="http://schemas.microsoft.com/office/powerpoint/2016/slidezoom">
                <pslz:sldZm>
                  <pslz:sldZmObj sldId="291" cId="477014849">
                    <pslz:zmPr id="{D698CFEE-9EAE-4B14-8D2D-8FFC01C1A00D}" returnToParent="0" transitionDur="1000">
                      <p166:blipFill xmlns:p166="http://schemas.microsoft.com/office/powerpoint/2016/6/main">
                        <a:blip r:embed="rId14"/>
                        <a:stretch>
                          <a:fillRect/>
                        </a:stretch>
                      </p166:blipFill>
                      <p166:spPr xmlns:p166="http://schemas.microsoft.com/office/powerpoint/2016/6/main">
                        <a:xfrm>
                          <a:off x="0" y="0"/>
                          <a:ext cx="3974619" cy="2235723"/>
                        </a:xfrm>
                        <a:prstGeom prst="rect">
                          <a:avLst/>
                        </a:prstGeom>
                        <a:ln w="12700">
                          <a:solidFill>
                            <a:schemeClr val="tx1"/>
                          </a:solidFill>
                        </a:ln>
                      </p166:spPr>
                    </pslz:zmPr>
                  </pslz:sldZmObj>
                </pslz:sldZm>
              </a:graphicData>
            </a:graphic>
          </p:graphicFrame>
        </mc:Choice>
        <mc:Fallback xmlns="">
          <p:pic>
            <p:nvPicPr>
              <p:cNvPr id="16" name="Slide Zoom 15">
                <a:hlinkClick r:id="rId15" action="ppaction://hlinksldjump"/>
                <a:extLst>
                  <a:ext uri="{FF2B5EF4-FFF2-40B4-BE49-F238E27FC236}">
                    <a16:creationId xmlns:a16="http://schemas.microsoft.com/office/drawing/2014/main" id="{287A5217-586E-8A62-20A2-587B90EDF32C}"/>
                  </a:ext>
                </a:extLst>
              </p:cNvPr>
              <p:cNvPicPr>
                <a:picLocks noGrp="1" noRot="1" noChangeAspect="1" noMove="1" noResize="1" noEditPoints="1" noAdjustHandles="1" noChangeArrowheads="1" noChangeShapeType="1"/>
              </p:cNvPicPr>
              <p:nvPr/>
            </p:nvPicPr>
            <p:blipFill>
              <a:blip r:embed="rId16"/>
              <a:stretch>
                <a:fillRect/>
              </a:stretch>
            </p:blipFill>
            <p:spPr>
              <a:xfrm>
                <a:off x="8171308" y="1349956"/>
                <a:ext cx="3974619" cy="2235723"/>
              </a:xfrm>
              <a:prstGeom prst="rect">
                <a:avLst/>
              </a:prstGeom>
              <a:ln w="12700">
                <a:solidFill>
                  <a:schemeClr val="tx1"/>
                </a:solidFill>
              </a:ln>
            </p:spPr>
          </p:pic>
        </mc:Fallback>
      </mc:AlternateContent>
    </p:spTree>
    <p:extLst>
      <p:ext uri="{BB962C8B-B14F-4D97-AF65-F5344CB8AC3E}">
        <p14:creationId xmlns:p14="http://schemas.microsoft.com/office/powerpoint/2010/main" val="1984486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Customer Tailored Approach – The Bankable Student |</a:t>
            </a:r>
            <a:r>
              <a:rPr lang="en-IN" sz="2000">
                <a:latin typeface="Segoe UI"/>
                <a:cs typeface="Segoe UI"/>
              </a:rPr>
              <a:t> </a:t>
            </a:r>
            <a:r>
              <a:rPr lang="en-US" sz="2000">
                <a:solidFill>
                  <a:schemeClr val="accent5">
                    <a:lumMod val="75000"/>
                  </a:schemeClr>
                </a:solidFill>
                <a:latin typeface="Segoe UI"/>
                <a:cs typeface="Segoe UI"/>
              </a:rPr>
              <a:t>Based on further deep dives, students have been identified as high potential customers for term deposits</a:t>
            </a:r>
            <a:endParaRPr lang="en-IN" sz="2000">
              <a:solidFill>
                <a:schemeClr val="accent5">
                  <a:lumMod val="75000"/>
                </a:schemeClr>
              </a:solidFill>
              <a:latin typeface="Segoe UI"/>
              <a:cs typeface="Segoe UI"/>
            </a:endParaRPr>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10D3F186-618B-64BE-30B8-665BC8E20B5D}"/>
                  </a:ext>
                </a:extLst>
              </p:cNvPr>
              <p:cNvGraphicFramePr>
                <a:graphicFrameLocks noChangeAspect="1"/>
              </p:cNvGraphicFramePr>
              <p:nvPr>
                <p:extLst>
                  <p:ext uri="{D42A27DB-BD31-4B8C-83A1-F6EECF244321}">
                    <p14:modId xmlns:p14="http://schemas.microsoft.com/office/powerpoint/2010/main" val="308602287"/>
                  </p:ext>
                </p:extLst>
              </p:nvPr>
            </p:nvGraphicFramePr>
            <p:xfrm>
              <a:off x="1132113" y="1411637"/>
              <a:ext cx="3898187" cy="2192730"/>
            </p:xfrm>
            <a:graphic>
              <a:graphicData uri="http://schemas.microsoft.com/office/powerpoint/2016/slidezoom">
                <pslz:sldZm>
                  <pslz:sldZmObj sldId="292" cId="3735109646">
                    <pslz:zmPr id="{D5902E59-D47B-4E52-B576-945BC93F9013}" returnToParent="0" transitionDur="1000">
                      <p166:blipFill xmlns:p166="http://schemas.microsoft.com/office/powerpoint/2016/6/main">
                        <a:blip r:embed="rId2"/>
                        <a:stretch>
                          <a:fillRect/>
                        </a:stretch>
                      </p166:blipFill>
                      <p166:spPr xmlns:p166="http://schemas.microsoft.com/office/powerpoint/2016/6/main">
                        <a:xfrm>
                          <a:off x="0" y="0"/>
                          <a:ext cx="3898187" cy="2192730"/>
                        </a:xfrm>
                        <a:prstGeom prst="rect">
                          <a:avLst/>
                        </a:prstGeom>
                        <a:ln w="12700">
                          <a:solidFill>
                            <a:srgbClr val="404040"/>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10D3F186-618B-64BE-30B8-665BC8E20B5D}"/>
                  </a:ext>
                </a:extLst>
              </p:cNvPr>
              <p:cNvPicPr>
                <a:picLocks noGrp="1" noRot="1" noChangeAspect="1" noMove="1" noResize="1" noEditPoints="1" noAdjustHandles="1" noChangeArrowheads="1" noChangeShapeType="1"/>
              </p:cNvPicPr>
              <p:nvPr/>
            </p:nvPicPr>
            <p:blipFill>
              <a:blip r:embed="rId4"/>
              <a:stretch>
                <a:fillRect/>
              </a:stretch>
            </p:blipFill>
            <p:spPr>
              <a:xfrm>
                <a:off x="1132113" y="1411637"/>
                <a:ext cx="3898187" cy="2192730"/>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11" name="Slide Zoom 10">
                <a:extLst>
                  <a:ext uri="{FF2B5EF4-FFF2-40B4-BE49-F238E27FC236}">
                    <a16:creationId xmlns:a16="http://schemas.microsoft.com/office/drawing/2014/main" id="{5FF5BD27-C668-2416-629F-587965B1C689}"/>
                  </a:ext>
                </a:extLst>
              </p:cNvPr>
              <p:cNvGraphicFramePr>
                <a:graphicFrameLocks noChangeAspect="1"/>
              </p:cNvGraphicFramePr>
              <p:nvPr>
                <p:extLst>
                  <p:ext uri="{D42A27DB-BD31-4B8C-83A1-F6EECF244321}">
                    <p14:modId xmlns:p14="http://schemas.microsoft.com/office/powerpoint/2010/main" val="280050845"/>
                  </p:ext>
                </p:extLst>
              </p:nvPr>
            </p:nvGraphicFramePr>
            <p:xfrm>
              <a:off x="1132114" y="3820371"/>
              <a:ext cx="3898186" cy="2192730"/>
            </p:xfrm>
            <a:graphic>
              <a:graphicData uri="http://schemas.microsoft.com/office/powerpoint/2016/slidezoom">
                <pslz:sldZm>
                  <pslz:sldZmObj sldId="293" cId="2404660404">
                    <pslz:zmPr id="{91733C29-7A60-4073-BD1F-F3CFDCF3D70D}" returnToParent="0" transitionDur="1000">
                      <p166:blipFill xmlns:p166="http://schemas.microsoft.com/office/powerpoint/2016/6/main">
                        <a:blip r:embed="rId5"/>
                        <a:stretch>
                          <a:fillRect/>
                        </a:stretch>
                      </p166:blipFill>
                      <p166:spPr xmlns:p166="http://schemas.microsoft.com/office/powerpoint/2016/6/main">
                        <a:xfrm>
                          <a:off x="0" y="0"/>
                          <a:ext cx="3898186" cy="2192730"/>
                        </a:xfrm>
                        <a:prstGeom prst="rect">
                          <a:avLst/>
                        </a:prstGeom>
                        <a:ln w="12700">
                          <a:solidFill>
                            <a:srgbClr val="404040"/>
                          </a:solidFill>
                        </a:ln>
                      </p166:spPr>
                    </pslz:zmPr>
                  </pslz:sldZmObj>
                </pslz:sldZm>
              </a:graphicData>
            </a:graphic>
          </p:graphicFrame>
        </mc:Choice>
        <mc:Fallback xmlns="">
          <p:pic>
            <p:nvPicPr>
              <p:cNvPr id="11" name="Slide Zoom 10">
                <a:hlinkClick r:id="rId6" action="ppaction://hlinksldjump"/>
                <a:extLst>
                  <a:ext uri="{FF2B5EF4-FFF2-40B4-BE49-F238E27FC236}">
                    <a16:creationId xmlns:a16="http://schemas.microsoft.com/office/drawing/2014/main" id="{5FF5BD27-C668-2416-629F-587965B1C689}"/>
                  </a:ext>
                </a:extLst>
              </p:cNvPr>
              <p:cNvPicPr>
                <a:picLocks noGrp="1" noRot="1" noChangeAspect="1" noMove="1" noResize="1" noEditPoints="1" noAdjustHandles="1" noChangeArrowheads="1" noChangeShapeType="1"/>
              </p:cNvPicPr>
              <p:nvPr/>
            </p:nvPicPr>
            <p:blipFill>
              <a:blip r:embed="rId7"/>
              <a:stretch>
                <a:fillRect/>
              </a:stretch>
            </p:blipFill>
            <p:spPr>
              <a:xfrm>
                <a:off x="1132114" y="3820371"/>
                <a:ext cx="3898186" cy="2192730"/>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15" name="Slide Zoom 14">
                <a:extLst>
                  <a:ext uri="{FF2B5EF4-FFF2-40B4-BE49-F238E27FC236}">
                    <a16:creationId xmlns:a16="http://schemas.microsoft.com/office/drawing/2014/main" id="{F336E5FC-C3A8-E688-222D-CF7BACB371AF}"/>
                  </a:ext>
                </a:extLst>
              </p:cNvPr>
              <p:cNvGraphicFramePr>
                <a:graphicFrameLocks noChangeAspect="1"/>
              </p:cNvGraphicFramePr>
              <p:nvPr>
                <p:extLst>
                  <p:ext uri="{D42A27DB-BD31-4B8C-83A1-F6EECF244321}">
                    <p14:modId xmlns:p14="http://schemas.microsoft.com/office/powerpoint/2010/main" val="1016067136"/>
                  </p:ext>
                </p:extLst>
              </p:nvPr>
            </p:nvGraphicFramePr>
            <p:xfrm>
              <a:off x="6861257" y="1411638"/>
              <a:ext cx="3898185" cy="2192729"/>
            </p:xfrm>
            <a:graphic>
              <a:graphicData uri="http://schemas.microsoft.com/office/powerpoint/2016/slidezoom">
                <pslz:sldZm>
                  <pslz:sldZmObj sldId="294" cId="2198484135">
                    <pslz:zmPr id="{DC99CCFD-8AF4-48D2-8187-A0FF07E91131}" returnToParent="0" transitionDur="1000">
                      <p166:blipFill xmlns:p166="http://schemas.microsoft.com/office/powerpoint/2016/6/main">
                        <a:blip r:embed="rId8"/>
                        <a:stretch>
                          <a:fillRect/>
                        </a:stretch>
                      </p166:blipFill>
                      <p166:spPr xmlns:p166="http://schemas.microsoft.com/office/powerpoint/2016/6/main">
                        <a:xfrm>
                          <a:off x="0" y="0"/>
                          <a:ext cx="3898185" cy="2192729"/>
                        </a:xfrm>
                        <a:prstGeom prst="rect">
                          <a:avLst/>
                        </a:prstGeom>
                        <a:ln w="12700">
                          <a:solidFill>
                            <a:srgbClr val="404040"/>
                          </a:solidFill>
                        </a:ln>
                      </p166:spPr>
                    </pslz:zmPr>
                  </pslz:sldZmObj>
                </pslz:sldZm>
              </a:graphicData>
            </a:graphic>
          </p:graphicFrame>
        </mc:Choice>
        <mc:Fallback xmlns="">
          <p:pic>
            <p:nvPicPr>
              <p:cNvPr id="15" name="Slide Zoom 14">
                <a:hlinkClick r:id="rId9" action="ppaction://hlinksldjump"/>
                <a:extLst>
                  <a:ext uri="{FF2B5EF4-FFF2-40B4-BE49-F238E27FC236}">
                    <a16:creationId xmlns:a16="http://schemas.microsoft.com/office/drawing/2014/main" id="{F336E5FC-C3A8-E688-222D-CF7BACB371AF}"/>
                  </a:ext>
                </a:extLst>
              </p:cNvPr>
              <p:cNvPicPr>
                <a:picLocks noGrp="1" noRot="1" noChangeAspect="1" noMove="1" noResize="1" noEditPoints="1" noAdjustHandles="1" noChangeArrowheads="1" noChangeShapeType="1"/>
              </p:cNvPicPr>
              <p:nvPr/>
            </p:nvPicPr>
            <p:blipFill>
              <a:blip r:embed="rId10"/>
              <a:stretch>
                <a:fillRect/>
              </a:stretch>
            </p:blipFill>
            <p:spPr>
              <a:xfrm>
                <a:off x="6861257" y="1411638"/>
                <a:ext cx="3898185" cy="2192729"/>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219C760C-D7FD-1C03-DA41-27690322DD99}"/>
                  </a:ext>
                </a:extLst>
              </p:cNvPr>
              <p:cNvGraphicFramePr>
                <a:graphicFrameLocks noChangeAspect="1"/>
              </p:cNvGraphicFramePr>
              <p:nvPr>
                <p:extLst>
                  <p:ext uri="{D42A27DB-BD31-4B8C-83A1-F6EECF244321}">
                    <p14:modId xmlns:p14="http://schemas.microsoft.com/office/powerpoint/2010/main" val="3485911487"/>
                  </p:ext>
                </p:extLst>
              </p:nvPr>
            </p:nvGraphicFramePr>
            <p:xfrm>
              <a:off x="6861257" y="3820371"/>
              <a:ext cx="3898186" cy="2192730"/>
            </p:xfrm>
            <a:graphic>
              <a:graphicData uri="http://schemas.microsoft.com/office/powerpoint/2016/slidezoom">
                <pslz:sldZm>
                  <pslz:sldZmObj sldId="321" cId="300287405">
                    <pslz:zmPr id="{95DE5E01-67A9-451A-A8E9-E5E4B6EB27D8}" returnToParent="0" transitionDur="1000">
                      <p166:blipFill xmlns:p166="http://schemas.microsoft.com/office/powerpoint/2016/6/main">
                        <a:blip r:embed="rId11"/>
                        <a:stretch>
                          <a:fillRect/>
                        </a:stretch>
                      </p166:blipFill>
                      <p166:spPr xmlns:p166="http://schemas.microsoft.com/office/powerpoint/2016/6/main">
                        <a:xfrm>
                          <a:off x="0" y="0"/>
                          <a:ext cx="3898186" cy="2192730"/>
                        </a:xfrm>
                        <a:prstGeom prst="rect">
                          <a:avLst/>
                        </a:prstGeom>
                        <a:ln w="12700">
                          <a:solidFill>
                            <a:srgbClr val="404040"/>
                          </a:solidFill>
                        </a:ln>
                      </p166:spPr>
                    </pslz:zmPr>
                  </pslz:sldZmObj>
                </pslz:sldZm>
              </a:graphicData>
            </a:graphic>
          </p:graphicFrame>
        </mc:Choice>
        <mc:Fallback xmlns="">
          <p:pic>
            <p:nvPicPr>
              <p:cNvPr id="18" name="Slide Zoom 17">
                <a:hlinkClick r:id="rId12" action="ppaction://hlinksldjump"/>
                <a:extLst>
                  <a:ext uri="{FF2B5EF4-FFF2-40B4-BE49-F238E27FC236}">
                    <a16:creationId xmlns:a16="http://schemas.microsoft.com/office/drawing/2014/main" id="{219C760C-D7FD-1C03-DA41-27690322DD99}"/>
                  </a:ext>
                </a:extLst>
              </p:cNvPr>
              <p:cNvPicPr>
                <a:picLocks noGrp="1" noRot="1" noChangeAspect="1" noMove="1" noResize="1" noEditPoints="1" noAdjustHandles="1" noChangeArrowheads="1" noChangeShapeType="1"/>
              </p:cNvPicPr>
              <p:nvPr/>
            </p:nvPicPr>
            <p:blipFill>
              <a:blip r:embed="rId13"/>
              <a:stretch>
                <a:fillRect/>
              </a:stretch>
            </p:blipFill>
            <p:spPr>
              <a:xfrm>
                <a:off x="6861257" y="3820371"/>
                <a:ext cx="3898186" cy="2192730"/>
              </a:xfrm>
              <a:prstGeom prst="rect">
                <a:avLst/>
              </a:prstGeom>
              <a:ln w="12700">
                <a:solidFill>
                  <a:srgbClr val="404040"/>
                </a:solidFill>
              </a:ln>
            </p:spPr>
          </p:pic>
        </mc:Fallback>
      </mc:AlternateContent>
    </p:spTree>
    <p:extLst>
      <p:ext uri="{BB962C8B-B14F-4D97-AF65-F5344CB8AC3E}">
        <p14:creationId xmlns:p14="http://schemas.microsoft.com/office/powerpoint/2010/main" val="2444267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Customer Tailored Approach – The Bankable Student |</a:t>
            </a:r>
            <a:r>
              <a:rPr lang="en-IN" sz="2000">
                <a:latin typeface="Segoe UI"/>
                <a:cs typeface="Segoe UI"/>
              </a:rPr>
              <a:t> </a:t>
            </a:r>
            <a:r>
              <a:rPr lang="en-US" sz="2000">
                <a:solidFill>
                  <a:schemeClr val="accent5">
                    <a:lumMod val="75000"/>
                  </a:schemeClr>
                </a:solidFill>
                <a:latin typeface="Segoe UI"/>
                <a:cs typeface="Segoe UI"/>
              </a:rPr>
              <a:t>Based on further deep dives, students have been identified as high potential customers for term deposits</a:t>
            </a:r>
            <a:endParaRPr lang="en-IN" sz="2000">
              <a:solidFill>
                <a:schemeClr val="accent5">
                  <a:lumMod val="75000"/>
                </a:schemeClr>
              </a:solidFill>
              <a:latin typeface="Segoe UI"/>
              <a:cs typeface="Segoe UI"/>
            </a:endParaRPr>
          </a:p>
        </p:txBody>
      </p:sp>
      <mc:AlternateContent xmlns:mc="http://schemas.openxmlformats.org/markup-compatibility/2006" xmlns:pslz="http://schemas.microsoft.com/office/powerpoint/2016/slidezoom">
        <mc:Choice Requires="pslz">
          <p:graphicFrame>
            <p:nvGraphicFramePr>
              <p:cNvPr id="3" name="Slide Zoom 2">
                <a:extLst>
                  <a:ext uri="{FF2B5EF4-FFF2-40B4-BE49-F238E27FC236}">
                    <a16:creationId xmlns:a16="http://schemas.microsoft.com/office/drawing/2014/main" id="{F15066B9-1496-384C-66D9-0079E03878B1}"/>
                  </a:ext>
                </a:extLst>
              </p:cNvPr>
              <p:cNvGraphicFramePr>
                <a:graphicFrameLocks noChangeAspect="1"/>
              </p:cNvGraphicFramePr>
              <p:nvPr>
                <p:extLst>
                  <p:ext uri="{D42A27DB-BD31-4B8C-83A1-F6EECF244321}">
                    <p14:modId xmlns:p14="http://schemas.microsoft.com/office/powerpoint/2010/main" val="995053078"/>
                  </p:ext>
                </p:extLst>
              </p:nvPr>
            </p:nvGraphicFramePr>
            <p:xfrm>
              <a:off x="1314992" y="3820370"/>
              <a:ext cx="3898186" cy="2192730"/>
            </p:xfrm>
            <a:graphic>
              <a:graphicData uri="http://schemas.microsoft.com/office/powerpoint/2016/slidezoom">
                <pslz:sldZm>
                  <pslz:sldZmObj sldId="323" cId="1015381471">
                    <pslz:zmPr id="{D1FAD5BD-CC93-45CC-A1B1-EC946A0595D4}" returnToParent="0" transitionDur="1000">
                      <p166:blipFill xmlns:p166="http://schemas.microsoft.com/office/powerpoint/2016/6/main">
                        <a:blip r:embed="rId2"/>
                        <a:stretch>
                          <a:fillRect/>
                        </a:stretch>
                      </p166:blipFill>
                      <p166:spPr xmlns:p166="http://schemas.microsoft.com/office/powerpoint/2016/6/main">
                        <a:xfrm>
                          <a:off x="0" y="0"/>
                          <a:ext cx="3898186" cy="2192730"/>
                        </a:xfrm>
                        <a:prstGeom prst="rect">
                          <a:avLst/>
                        </a:prstGeom>
                        <a:ln w="12700">
                          <a:solidFill>
                            <a:srgbClr val="404040"/>
                          </a:solidFill>
                        </a:ln>
                      </p166:spPr>
                    </pslz:zmPr>
                  </pslz:sldZmObj>
                </pslz:sldZm>
              </a:graphicData>
            </a:graphic>
          </p:graphicFrame>
        </mc:Choice>
        <mc:Fallback xmlns="">
          <p:pic>
            <p:nvPicPr>
              <p:cNvPr id="3" name="Slide Zoom 2">
                <a:hlinkClick r:id="rId3" action="ppaction://hlinksldjump"/>
                <a:extLst>
                  <a:ext uri="{FF2B5EF4-FFF2-40B4-BE49-F238E27FC236}">
                    <a16:creationId xmlns:a16="http://schemas.microsoft.com/office/drawing/2014/main" id="{F15066B9-1496-384C-66D9-0079E03878B1}"/>
                  </a:ext>
                </a:extLst>
              </p:cNvPr>
              <p:cNvPicPr>
                <a:picLocks noGrp="1" noRot="1" noChangeAspect="1" noMove="1" noResize="1" noEditPoints="1" noAdjustHandles="1" noChangeArrowheads="1" noChangeShapeType="1"/>
              </p:cNvPicPr>
              <p:nvPr/>
            </p:nvPicPr>
            <p:blipFill>
              <a:blip r:embed="rId4"/>
              <a:stretch>
                <a:fillRect/>
              </a:stretch>
            </p:blipFill>
            <p:spPr>
              <a:xfrm>
                <a:off x="1314992" y="3820370"/>
                <a:ext cx="3898186" cy="2192730"/>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A0D0EE4A-1B28-F84B-C840-A9FC6D66FBB4}"/>
                  </a:ext>
                </a:extLst>
              </p:cNvPr>
              <p:cNvGraphicFramePr>
                <a:graphicFrameLocks noChangeAspect="1"/>
              </p:cNvGraphicFramePr>
              <p:nvPr>
                <p:extLst>
                  <p:ext uri="{D42A27DB-BD31-4B8C-83A1-F6EECF244321}">
                    <p14:modId xmlns:p14="http://schemas.microsoft.com/office/powerpoint/2010/main" val="3269067448"/>
                  </p:ext>
                </p:extLst>
              </p:nvPr>
            </p:nvGraphicFramePr>
            <p:xfrm>
              <a:off x="6978824" y="1411637"/>
              <a:ext cx="3898184" cy="2192729"/>
            </p:xfrm>
            <a:graphic>
              <a:graphicData uri="http://schemas.microsoft.com/office/powerpoint/2016/slidezoom">
                <pslz:sldZm>
                  <pslz:sldZmObj sldId="324" cId="2714844185">
                    <pslz:zmPr id="{82BDCF0C-8940-4776-94E0-61D302412BF1}" returnToParent="0" transitionDur="1000">
                      <p166:blipFill xmlns:p166="http://schemas.microsoft.com/office/powerpoint/2016/6/main">
                        <a:blip r:embed="rId5"/>
                        <a:stretch>
                          <a:fillRect/>
                        </a:stretch>
                      </p166:blipFill>
                      <p166:spPr xmlns:p166="http://schemas.microsoft.com/office/powerpoint/2016/6/main">
                        <a:xfrm>
                          <a:off x="0" y="0"/>
                          <a:ext cx="3898184" cy="2192729"/>
                        </a:xfrm>
                        <a:prstGeom prst="rect">
                          <a:avLst/>
                        </a:prstGeom>
                        <a:ln w="12700">
                          <a:solidFill>
                            <a:srgbClr val="404040"/>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A0D0EE4A-1B28-F84B-C840-A9FC6D66FBB4}"/>
                  </a:ext>
                </a:extLst>
              </p:cNvPr>
              <p:cNvPicPr>
                <a:picLocks noGrp="1" noRot="1" noChangeAspect="1" noMove="1" noResize="1" noEditPoints="1" noAdjustHandles="1" noChangeArrowheads="1" noChangeShapeType="1"/>
              </p:cNvPicPr>
              <p:nvPr/>
            </p:nvPicPr>
            <p:blipFill>
              <a:blip r:embed="rId7"/>
              <a:stretch>
                <a:fillRect/>
              </a:stretch>
            </p:blipFill>
            <p:spPr>
              <a:xfrm>
                <a:off x="6978824" y="1411637"/>
                <a:ext cx="3898184" cy="2192729"/>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9" name="Slide Zoom 8">
                <a:extLst>
                  <a:ext uri="{FF2B5EF4-FFF2-40B4-BE49-F238E27FC236}">
                    <a16:creationId xmlns:a16="http://schemas.microsoft.com/office/drawing/2014/main" id="{589694F3-1AF4-EA6D-5267-B217612098E7}"/>
                  </a:ext>
                </a:extLst>
              </p:cNvPr>
              <p:cNvGraphicFramePr>
                <a:graphicFrameLocks noChangeAspect="1"/>
              </p:cNvGraphicFramePr>
              <p:nvPr>
                <p:extLst>
                  <p:ext uri="{D42A27DB-BD31-4B8C-83A1-F6EECF244321}">
                    <p14:modId xmlns:p14="http://schemas.microsoft.com/office/powerpoint/2010/main" val="233124408"/>
                  </p:ext>
                </p:extLst>
              </p:nvPr>
            </p:nvGraphicFramePr>
            <p:xfrm>
              <a:off x="6978824" y="3820371"/>
              <a:ext cx="3898185" cy="2192729"/>
            </p:xfrm>
            <a:graphic>
              <a:graphicData uri="http://schemas.microsoft.com/office/powerpoint/2016/slidezoom">
                <pslz:sldZm>
                  <pslz:sldZmObj sldId="317" cId="1534005403">
                    <pslz:zmPr id="{531D28E2-8AB2-4F5A-A3F1-9A7721658293}" returnToParent="0" transitionDur="1000">
                      <p166:blipFill xmlns:p166="http://schemas.microsoft.com/office/powerpoint/2016/6/main">
                        <a:blip r:embed="rId8"/>
                        <a:stretch>
                          <a:fillRect/>
                        </a:stretch>
                      </p166:blipFill>
                      <p166:spPr xmlns:p166="http://schemas.microsoft.com/office/powerpoint/2016/6/main">
                        <a:xfrm>
                          <a:off x="0" y="0"/>
                          <a:ext cx="3898185" cy="2192729"/>
                        </a:xfrm>
                        <a:prstGeom prst="rect">
                          <a:avLst/>
                        </a:prstGeom>
                        <a:ln w="12700">
                          <a:solidFill>
                            <a:srgbClr val="404040"/>
                          </a:solidFill>
                        </a:ln>
                      </p166:spPr>
                    </pslz:zmPr>
                  </pslz:sldZmObj>
                </pslz:sldZm>
              </a:graphicData>
            </a:graphic>
          </p:graphicFrame>
        </mc:Choice>
        <mc:Fallback xmlns="">
          <p:pic>
            <p:nvPicPr>
              <p:cNvPr id="9" name="Slide Zoom 8">
                <a:hlinkClick r:id="rId9" action="ppaction://hlinksldjump"/>
                <a:extLst>
                  <a:ext uri="{FF2B5EF4-FFF2-40B4-BE49-F238E27FC236}">
                    <a16:creationId xmlns:a16="http://schemas.microsoft.com/office/drawing/2014/main" id="{589694F3-1AF4-EA6D-5267-B217612098E7}"/>
                  </a:ext>
                </a:extLst>
              </p:cNvPr>
              <p:cNvPicPr>
                <a:picLocks noGrp="1" noRot="1" noChangeAspect="1" noMove="1" noResize="1" noEditPoints="1" noAdjustHandles="1" noChangeArrowheads="1" noChangeShapeType="1"/>
              </p:cNvPicPr>
              <p:nvPr/>
            </p:nvPicPr>
            <p:blipFill>
              <a:blip r:embed="rId10"/>
              <a:stretch>
                <a:fillRect/>
              </a:stretch>
            </p:blipFill>
            <p:spPr>
              <a:xfrm>
                <a:off x="6978824" y="3820371"/>
                <a:ext cx="3898185" cy="2192729"/>
              </a:xfrm>
              <a:prstGeom prst="rect">
                <a:avLst/>
              </a:prstGeom>
              <a:ln w="12700">
                <a:solidFill>
                  <a:srgbClr val="404040"/>
                </a:solidFill>
              </a:ln>
            </p:spPr>
          </p:pic>
        </mc:Fallback>
      </mc:AlternateContent>
      <mc:AlternateContent xmlns:mc="http://schemas.openxmlformats.org/markup-compatibility/2006" xmlns:pslz="http://schemas.microsoft.com/office/powerpoint/2016/slidezoom">
        <mc:Choice Requires="pslz">
          <p:graphicFrame>
            <p:nvGraphicFramePr>
              <p:cNvPr id="13" name="Slide Zoom 12">
                <a:extLst>
                  <a:ext uri="{FF2B5EF4-FFF2-40B4-BE49-F238E27FC236}">
                    <a16:creationId xmlns:a16="http://schemas.microsoft.com/office/drawing/2014/main" id="{59DCC697-2DBF-BA97-7CAD-50B7EDDEB28A}"/>
                  </a:ext>
                </a:extLst>
              </p:cNvPr>
              <p:cNvGraphicFramePr>
                <a:graphicFrameLocks noChangeAspect="1"/>
              </p:cNvGraphicFramePr>
              <p:nvPr>
                <p:extLst>
                  <p:ext uri="{D42A27DB-BD31-4B8C-83A1-F6EECF244321}">
                    <p14:modId xmlns:p14="http://schemas.microsoft.com/office/powerpoint/2010/main" val="2284478597"/>
                  </p:ext>
                </p:extLst>
              </p:nvPr>
            </p:nvGraphicFramePr>
            <p:xfrm>
              <a:off x="1314992" y="1411637"/>
              <a:ext cx="3898185" cy="2192729"/>
            </p:xfrm>
            <a:graphic>
              <a:graphicData uri="http://schemas.microsoft.com/office/powerpoint/2016/slidezoom">
                <pslz:sldZm>
                  <pslz:sldZmObj sldId="322" cId="1814735514">
                    <pslz:zmPr id="{8BE1E248-EEAE-46DB-9E66-614E46984AE1}" returnToParent="0" transitionDur="1000">
                      <p166:blipFill xmlns:p166="http://schemas.microsoft.com/office/powerpoint/2016/6/main">
                        <a:blip r:embed="rId11"/>
                        <a:stretch>
                          <a:fillRect/>
                        </a:stretch>
                      </p166:blipFill>
                      <p166:spPr xmlns:p166="http://schemas.microsoft.com/office/powerpoint/2016/6/main">
                        <a:xfrm>
                          <a:off x="0" y="0"/>
                          <a:ext cx="3898185" cy="2192729"/>
                        </a:xfrm>
                        <a:prstGeom prst="rect">
                          <a:avLst/>
                        </a:prstGeom>
                        <a:ln w="12700">
                          <a:solidFill>
                            <a:srgbClr val="404040"/>
                          </a:solidFill>
                        </a:ln>
                      </p166:spPr>
                    </pslz:zmPr>
                  </pslz:sldZmObj>
                </pslz:sldZm>
              </a:graphicData>
            </a:graphic>
          </p:graphicFrame>
        </mc:Choice>
        <mc:Fallback xmlns="">
          <p:pic>
            <p:nvPicPr>
              <p:cNvPr id="13" name="Slide Zoom 12">
                <a:hlinkClick r:id="rId12" action="ppaction://hlinksldjump"/>
                <a:extLst>
                  <a:ext uri="{FF2B5EF4-FFF2-40B4-BE49-F238E27FC236}">
                    <a16:creationId xmlns:a16="http://schemas.microsoft.com/office/drawing/2014/main" id="{59DCC697-2DBF-BA97-7CAD-50B7EDDEB28A}"/>
                  </a:ext>
                </a:extLst>
              </p:cNvPr>
              <p:cNvPicPr>
                <a:picLocks noGrp="1" noRot="1" noChangeAspect="1" noMove="1" noResize="1" noEditPoints="1" noAdjustHandles="1" noChangeArrowheads="1" noChangeShapeType="1"/>
              </p:cNvPicPr>
              <p:nvPr/>
            </p:nvPicPr>
            <p:blipFill>
              <a:blip r:embed="rId13"/>
              <a:stretch>
                <a:fillRect/>
              </a:stretch>
            </p:blipFill>
            <p:spPr>
              <a:xfrm>
                <a:off x="1314992" y="1411637"/>
                <a:ext cx="3898185" cy="2192729"/>
              </a:xfrm>
              <a:prstGeom prst="rect">
                <a:avLst/>
              </a:prstGeom>
              <a:ln w="12700">
                <a:solidFill>
                  <a:srgbClr val="404040"/>
                </a:solidFill>
              </a:ln>
            </p:spPr>
          </p:pic>
        </mc:Fallback>
      </mc:AlternateContent>
    </p:spTree>
    <p:extLst>
      <p:ext uri="{BB962C8B-B14F-4D97-AF65-F5344CB8AC3E}">
        <p14:creationId xmlns:p14="http://schemas.microsoft.com/office/powerpoint/2010/main" val="3515254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DF4FD90C-DF26-166D-D666-836BC7171A62}"/>
              </a:ext>
            </a:extLst>
          </p:cNvPr>
          <p:cNvSpPr>
            <a:spLocks noGrp="1"/>
          </p:cNvSpPr>
          <p:nvPr/>
        </p:nvSpPr>
        <p:spPr>
          <a:xfrm>
            <a:off x="4061764" y="2087028"/>
            <a:ext cx="6798608" cy="234613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Segmentation &amp; Targeting</a:t>
            </a:r>
          </a:p>
        </p:txBody>
      </p:sp>
      <p:pic>
        <p:nvPicPr>
          <p:cNvPr id="4" name="Graphic 3" descr="Bullseye with solid fill">
            <a:extLst>
              <a:ext uri="{FF2B5EF4-FFF2-40B4-BE49-F238E27FC236}">
                <a16:creationId xmlns:a16="http://schemas.microsoft.com/office/drawing/2014/main" id="{3386CD05-1806-483D-B314-DCDD11D76B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04070" y="2023513"/>
            <a:ext cx="3053422" cy="3053422"/>
          </a:xfrm>
          <a:prstGeom prst="rect">
            <a:avLst/>
          </a:prstGeom>
        </p:spPr>
      </p:pic>
    </p:spTree>
    <p:extLst>
      <p:ext uri="{BB962C8B-B14F-4D97-AF65-F5344CB8AC3E}">
        <p14:creationId xmlns:p14="http://schemas.microsoft.com/office/powerpoint/2010/main" val="4125747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0F6CA-4A43-47F9-8C42-4DC543FC7281}"/>
              </a:ext>
            </a:extLst>
          </p:cNvPr>
          <p:cNvSpPr>
            <a:spLocks noGrp="1"/>
          </p:cNvSpPr>
          <p:nvPr/>
        </p:nvSpPr>
        <p:spPr>
          <a:xfrm>
            <a:off x="1507975" y="502920"/>
            <a:ext cx="8831275" cy="881743"/>
          </a:xfrm>
          <a:prstGeom prst="rect">
            <a:avLst/>
          </a:prstGeom>
        </p:spPr>
        <p:txBody>
          <a:bodyPr vert="horz" lIns="91440" tIns="45720" rIns="91440" bIns="45720" rtlCol="0" anchor="b">
            <a:normAutofit fontScale="92500"/>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a:latin typeface="Tw Cen MT"/>
              </a:rPr>
              <a:t>Cluster potential consumer bases</a:t>
            </a:r>
            <a:endParaRPr lang="en-US" sz="4400">
              <a:latin typeface="Tw Cen MT" panose="020B0602020104020603" pitchFamily="34" charset="0"/>
            </a:endParaRPr>
          </a:p>
        </p:txBody>
      </p:sp>
      <p:sp>
        <p:nvSpPr>
          <p:cNvPr id="5" name="TextBox 4">
            <a:extLst>
              <a:ext uri="{FF2B5EF4-FFF2-40B4-BE49-F238E27FC236}">
                <a16:creationId xmlns:a16="http://schemas.microsoft.com/office/drawing/2014/main" id="{D951D9D0-5F9D-42D5-AB36-5BF9B38A6A6B}"/>
              </a:ext>
            </a:extLst>
          </p:cNvPr>
          <p:cNvSpPr txBox="1"/>
          <p:nvPr/>
        </p:nvSpPr>
        <p:spPr>
          <a:xfrm>
            <a:off x="1835330" y="2008230"/>
            <a:ext cx="9581607" cy="3416320"/>
          </a:xfrm>
          <a:prstGeom prst="rect">
            <a:avLst/>
          </a:prstGeom>
          <a:noFill/>
        </p:spPr>
        <p:txBody>
          <a:bodyPr wrap="square" lIns="91440" tIns="45720" rIns="91440" bIns="45720" anchor="t">
            <a:spAutoFit/>
          </a:bodyPr>
          <a:lstStyle/>
          <a:p>
            <a:pPr algn="just"/>
            <a:r>
              <a:rPr lang="en-US" sz="2400"/>
              <a:t>The dataset used includes consumers with diverse characteristics in terms of- demographic, campaign responses and socio-economic data. </a:t>
            </a:r>
            <a:endParaRPr lang="en-US" sz="2400" cap="none">
              <a:latin typeface="+mn-lt"/>
              <a:cs typeface="Calibri"/>
            </a:endParaRPr>
          </a:p>
          <a:p>
            <a:pPr algn="just"/>
            <a:endParaRPr lang="en-US" sz="2400"/>
          </a:p>
          <a:p>
            <a:pPr algn="just"/>
            <a:r>
              <a:rPr lang="en-US" sz="2400">
                <a:cs typeface="Calibri"/>
              </a:rPr>
              <a:t>Customer data is segmented into five clusters where each segment contains customers with similar campaign responses.</a:t>
            </a:r>
          </a:p>
          <a:p>
            <a:pPr algn="just"/>
            <a:endParaRPr lang="en-US" sz="2400" cap="none">
              <a:latin typeface="+mn-lt"/>
            </a:endParaRPr>
          </a:p>
          <a:p>
            <a:pPr algn="just"/>
            <a:r>
              <a:rPr lang="en-US" sz="2400"/>
              <a:t>Clustering analysis identifies segments based on customer behavior and their conversion rates. This helps the bank devise a unique targeting strategy for each of the segments</a:t>
            </a:r>
            <a:endParaRPr lang="en-US"/>
          </a:p>
        </p:txBody>
      </p:sp>
      <p:pic>
        <p:nvPicPr>
          <p:cNvPr id="7" name="Graphic 6" descr="Bullseye with solid fill">
            <a:extLst>
              <a:ext uri="{FF2B5EF4-FFF2-40B4-BE49-F238E27FC236}">
                <a16:creationId xmlns:a16="http://schemas.microsoft.com/office/drawing/2014/main" id="{54232CD9-3EA9-47DE-B108-BEF1410D5C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3846" y="4338077"/>
            <a:ext cx="914400" cy="914400"/>
          </a:xfrm>
          <a:prstGeom prst="rect">
            <a:avLst/>
          </a:prstGeom>
        </p:spPr>
      </p:pic>
      <p:pic>
        <p:nvPicPr>
          <p:cNvPr id="8" name="Graphic 7" descr="Research with solid fill">
            <a:extLst>
              <a:ext uri="{FF2B5EF4-FFF2-40B4-BE49-F238E27FC236}">
                <a16:creationId xmlns:a16="http://schemas.microsoft.com/office/drawing/2014/main" id="{1E45FE80-3F71-4C58-8EBC-2376680A08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5063" y="1946970"/>
            <a:ext cx="914400" cy="914400"/>
          </a:xfrm>
          <a:prstGeom prst="rect">
            <a:avLst/>
          </a:prstGeom>
        </p:spPr>
      </p:pic>
      <p:pic>
        <p:nvPicPr>
          <p:cNvPr id="9" name="Graphic 8" descr="User with solid fill">
            <a:extLst>
              <a:ext uri="{FF2B5EF4-FFF2-40B4-BE49-F238E27FC236}">
                <a16:creationId xmlns:a16="http://schemas.microsoft.com/office/drawing/2014/main" id="{3344D4DD-F8D4-411D-99DE-91E53D320E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33846" y="3160242"/>
            <a:ext cx="914400" cy="914400"/>
          </a:xfrm>
          <a:prstGeom prst="rect">
            <a:avLst/>
          </a:prstGeom>
        </p:spPr>
      </p:pic>
    </p:spTree>
    <p:extLst>
      <p:ext uri="{BB962C8B-B14F-4D97-AF65-F5344CB8AC3E}">
        <p14:creationId xmlns:p14="http://schemas.microsoft.com/office/powerpoint/2010/main" val="17208275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D50A650-D3E9-A23F-1CBB-2FC693465955}"/>
              </a:ext>
            </a:extLst>
          </p:cNvPr>
          <p:cNvSpPr/>
          <p:nvPr/>
        </p:nvSpPr>
        <p:spPr>
          <a:xfrm>
            <a:off x="4210167" y="1181529"/>
            <a:ext cx="5065697" cy="55994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4E31D2A6-CCDF-D5FA-7699-BE36913D3D65}"/>
              </a:ext>
            </a:extLst>
          </p:cNvPr>
          <p:cNvSpPr/>
          <p:nvPr/>
        </p:nvSpPr>
        <p:spPr>
          <a:xfrm>
            <a:off x="638141" y="1171254"/>
            <a:ext cx="3267693" cy="559941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0F9DEFA-59A2-E3C1-A1CC-3CAD2AAF9794}"/>
              </a:ext>
            </a:extLst>
          </p:cNvPr>
          <p:cNvSpPr/>
          <p:nvPr/>
        </p:nvSpPr>
        <p:spPr>
          <a:xfrm>
            <a:off x="9561868" y="1181530"/>
            <a:ext cx="2277993" cy="5589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Customer Tailored Approach – The Bankable Student |</a:t>
            </a:r>
            <a:r>
              <a:rPr lang="en-IN" sz="2000">
                <a:latin typeface="Segoe UI"/>
                <a:cs typeface="Segoe UI"/>
              </a:rPr>
              <a:t> </a:t>
            </a:r>
            <a:r>
              <a:rPr lang="en-US" sz="2000">
                <a:solidFill>
                  <a:schemeClr val="accent5">
                    <a:lumMod val="75000"/>
                  </a:schemeClr>
                </a:solidFill>
                <a:latin typeface="Segoe UI"/>
                <a:cs typeface="Segoe UI"/>
              </a:rPr>
              <a:t>Based on further deep dives, students have been identified as high potential customers for term deposits</a:t>
            </a:r>
            <a:endParaRPr lang="en-IN" sz="2000">
              <a:solidFill>
                <a:schemeClr val="accent5">
                  <a:lumMod val="75000"/>
                </a:schemeClr>
              </a:solidFill>
              <a:latin typeface="Segoe UI"/>
              <a:cs typeface="Segoe UI"/>
            </a:endParaRPr>
          </a:p>
        </p:txBody>
      </p:sp>
      <p:cxnSp>
        <p:nvCxnSpPr>
          <p:cNvPr id="3" name="Straight Connector 2">
            <a:extLst>
              <a:ext uri="{FF2B5EF4-FFF2-40B4-BE49-F238E27FC236}">
                <a16:creationId xmlns:a16="http://schemas.microsoft.com/office/drawing/2014/main" id="{230A099D-9311-56FD-ECB4-193301735754}"/>
              </a:ext>
            </a:extLst>
          </p:cNvPr>
          <p:cNvCxnSpPr>
            <a:cxnSpLocks/>
          </p:cNvCxnSpPr>
          <p:nvPr/>
        </p:nvCxnSpPr>
        <p:spPr>
          <a:xfrm>
            <a:off x="9421400" y="1253448"/>
            <a:ext cx="0" cy="5422737"/>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F1044D-5CB6-8236-3305-158C8DC4EDC7}"/>
              </a:ext>
            </a:extLst>
          </p:cNvPr>
          <p:cNvSpPr txBox="1"/>
          <p:nvPr/>
        </p:nvSpPr>
        <p:spPr>
          <a:xfrm>
            <a:off x="924674" y="1253448"/>
            <a:ext cx="2483372" cy="369332"/>
          </a:xfrm>
          <a:prstGeom prst="rect">
            <a:avLst/>
          </a:prstGeom>
          <a:noFill/>
        </p:spPr>
        <p:txBody>
          <a:bodyPr wrap="none" rtlCol="0">
            <a:spAutoFit/>
          </a:bodyPr>
          <a:lstStyle/>
          <a:p>
            <a:r>
              <a:rPr lang="en-IN" b="1" u="sng">
                <a:solidFill>
                  <a:schemeClr val="bg1"/>
                </a:solidFill>
                <a:latin typeface="Segoe UI" panose="020B0502040204020203" pitchFamily="34" charset="0"/>
                <a:cs typeface="Segoe UI" panose="020B0502040204020203" pitchFamily="34" charset="0"/>
              </a:rPr>
              <a:t>BANKABLE STUDENT</a:t>
            </a:r>
          </a:p>
        </p:txBody>
      </p:sp>
      <p:cxnSp>
        <p:nvCxnSpPr>
          <p:cNvPr id="12" name="Straight Connector 11">
            <a:extLst>
              <a:ext uri="{FF2B5EF4-FFF2-40B4-BE49-F238E27FC236}">
                <a16:creationId xmlns:a16="http://schemas.microsoft.com/office/drawing/2014/main" id="{25ED502F-FA99-F0D3-8787-B84B85D4FAFE}"/>
              </a:ext>
            </a:extLst>
          </p:cNvPr>
          <p:cNvCxnSpPr>
            <a:cxnSpLocks/>
          </p:cNvCxnSpPr>
          <p:nvPr/>
        </p:nvCxnSpPr>
        <p:spPr>
          <a:xfrm>
            <a:off x="4046305" y="1253448"/>
            <a:ext cx="0" cy="5422737"/>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D71693B-1EAE-1D3C-D2BE-98955C6EE439}"/>
              </a:ext>
            </a:extLst>
          </p:cNvPr>
          <p:cNvSpPr txBox="1"/>
          <p:nvPr/>
        </p:nvSpPr>
        <p:spPr>
          <a:xfrm>
            <a:off x="1717134" y="4577326"/>
            <a:ext cx="898451" cy="369332"/>
          </a:xfrm>
          <a:prstGeom prst="rect">
            <a:avLst/>
          </a:prstGeom>
          <a:noFill/>
        </p:spPr>
        <p:txBody>
          <a:bodyPr wrap="none" rtlCol="0">
            <a:spAutoFit/>
          </a:bodyPr>
          <a:lstStyle/>
          <a:p>
            <a:r>
              <a:rPr lang="en-IN" b="1">
                <a:solidFill>
                  <a:schemeClr val="bg1"/>
                </a:solidFill>
                <a:latin typeface="Segoe UI" panose="020B0502040204020203" pitchFamily="34" charset="0"/>
                <a:cs typeface="Segoe UI" panose="020B0502040204020203" pitchFamily="34" charset="0"/>
              </a:rPr>
              <a:t>Profile</a:t>
            </a:r>
          </a:p>
        </p:txBody>
      </p:sp>
      <p:sp>
        <p:nvSpPr>
          <p:cNvPr id="7" name="TextBox 6">
            <a:extLst>
              <a:ext uri="{FF2B5EF4-FFF2-40B4-BE49-F238E27FC236}">
                <a16:creationId xmlns:a16="http://schemas.microsoft.com/office/drawing/2014/main" id="{351BC72F-03B1-70E2-D508-F0E2439DCC95}"/>
              </a:ext>
            </a:extLst>
          </p:cNvPr>
          <p:cNvSpPr txBox="1"/>
          <p:nvPr/>
        </p:nvSpPr>
        <p:spPr>
          <a:xfrm>
            <a:off x="838200" y="4921859"/>
            <a:ext cx="2870770" cy="1754326"/>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bg1"/>
                </a:solidFill>
              </a:rPr>
              <a:t>College student looking to invest money in safe opportunities</a:t>
            </a:r>
          </a:p>
          <a:p>
            <a:pPr marL="285750" indent="-285750">
              <a:buFont typeface="Arial" panose="020B0604020202020204" pitchFamily="34" charset="0"/>
              <a:buChar char="•"/>
            </a:pPr>
            <a:r>
              <a:rPr lang="en-IN">
                <a:solidFill>
                  <a:schemeClr val="bg1"/>
                </a:solidFill>
              </a:rPr>
              <a:t>Career potential can mean these are high value customers</a:t>
            </a:r>
          </a:p>
        </p:txBody>
      </p:sp>
      <p:sp>
        <p:nvSpPr>
          <p:cNvPr id="17" name="TextBox 16">
            <a:extLst>
              <a:ext uri="{FF2B5EF4-FFF2-40B4-BE49-F238E27FC236}">
                <a16:creationId xmlns:a16="http://schemas.microsoft.com/office/drawing/2014/main" id="{E1091370-FD17-7095-FF7E-38A707398BB9}"/>
              </a:ext>
            </a:extLst>
          </p:cNvPr>
          <p:cNvSpPr txBox="1"/>
          <p:nvPr/>
        </p:nvSpPr>
        <p:spPr>
          <a:xfrm>
            <a:off x="9932231" y="1253448"/>
            <a:ext cx="1415131" cy="369332"/>
          </a:xfrm>
          <a:prstGeom prst="rect">
            <a:avLst/>
          </a:prstGeom>
          <a:noFill/>
        </p:spPr>
        <p:txBody>
          <a:bodyPr wrap="none" rtlCol="0">
            <a:spAutoFit/>
          </a:bodyPr>
          <a:lstStyle/>
          <a:p>
            <a:r>
              <a:rPr lang="en-IN" b="1">
                <a:latin typeface="Segoe UI" panose="020B0502040204020203" pitchFamily="34" charset="0"/>
                <a:cs typeface="Segoe UI" panose="020B0502040204020203" pitchFamily="34" charset="0"/>
              </a:rPr>
              <a:t>Key Factors</a:t>
            </a:r>
          </a:p>
        </p:txBody>
      </p:sp>
      <p:pic>
        <p:nvPicPr>
          <p:cNvPr id="2054" name="Picture 6" descr="Portfolio ">
            <a:extLst>
              <a:ext uri="{FF2B5EF4-FFF2-40B4-BE49-F238E27FC236}">
                <a16:creationId xmlns:a16="http://schemas.microsoft.com/office/drawing/2014/main" id="{7E5DD23A-0DE0-B602-C65C-A78992FF0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754" y="1654084"/>
            <a:ext cx="658083" cy="6580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pointment ">
            <a:extLst>
              <a:ext uri="{FF2B5EF4-FFF2-40B4-BE49-F238E27FC236}">
                <a16:creationId xmlns:a16="http://schemas.microsoft.com/office/drawing/2014/main" id="{EA2FC5E3-82EA-05E6-9515-B1CCDA6AD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0754" y="2636043"/>
            <a:ext cx="658083" cy="6580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ll ">
            <a:extLst>
              <a:ext uri="{FF2B5EF4-FFF2-40B4-BE49-F238E27FC236}">
                <a16:creationId xmlns:a16="http://schemas.microsoft.com/office/drawing/2014/main" id="{B7E91A15-744B-03EB-D125-E7FA12E40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0753" y="3618002"/>
            <a:ext cx="658084" cy="65808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ommunication ">
            <a:extLst>
              <a:ext uri="{FF2B5EF4-FFF2-40B4-BE49-F238E27FC236}">
                <a16:creationId xmlns:a16="http://schemas.microsoft.com/office/drawing/2014/main" id="{C1C5E1E1-861C-DB62-A796-C045ADC6C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0753" y="4605499"/>
            <a:ext cx="658084" cy="65808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Lifecycle ">
            <a:extLst>
              <a:ext uri="{FF2B5EF4-FFF2-40B4-BE49-F238E27FC236}">
                <a16:creationId xmlns:a16="http://schemas.microsoft.com/office/drawing/2014/main" id="{8B855CE6-BB11-41F6-EFC9-EED5AEFA1E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0753" y="5592996"/>
            <a:ext cx="658084" cy="6580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602F62-05CE-54FF-14C1-4F376D8368C5}"/>
              </a:ext>
            </a:extLst>
          </p:cNvPr>
          <p:cNvSpPr txBox="1"/>
          <p:nvPr/>
        </p:nvSpPr>
        <p:spPr>
          <a:xfrm>
            <a:off x="10388764" y="2236638"/>
            <a:ext cx="502061" cy="369332"/>
          </a:xfrm>
          <a:prstGeom prst="rect">
            <a:avLst/>
          </a:prstGeom>
          <a:noFill/>
        </p:spPr>
        <p:txBody>
          <a:bodyPr wrap="none" rtlCol="0">
            <a:spAutoFit/>
          </a:bodyPr>
          <a:lstStyle/>
          <a:p>
            <a:r>
              <a:rPr lang="en-IN" i="1"/>
              <a:t>Job</a:t>
            </a:r>
          </a:p>
        </p:txBody>
      </p:sp>
      <p:sp>
        <p:nvSpPr>
          <p:cNvPr id="25" name="TextBox 24">
            <a:extLst>
              <a:ext uri="{FF2B5EF4-FFF2-40B4-BE49-F238E27FC236}">
                <a16:creationId xmlns:a16="http://schemas.microsoft.com/office/drawing/2014/main" id="{248AF36A-9CFE-707D-592B-C44924749AF3}"/>
              </a:ext>
            </a:extLst>
          </p:cNvPr>
          <p:cNvSpPr txBox="1"/>
          <p:nvPr/>
        </p:nvSpPr>
        <p:spPr>
          <a:xfrm>
            <a:off x="9725729" y="3256187"/>
            <a:ext cx="1828129" cy="369332"/>
          </a:xfrm>
          <a:prstGeom prst="rect">
            <a:avLst/>
          </a:prstGeom>
          <a:noFill/>
        </p:spPr>
        <p:txBody>
          <a:bodyPr wrap="none" rtlCol="0">
            <a:spAutoFit/>
          </a:bodyPr>
          <a:lstStyle/>
          <a:p>
            <a:r>
              <a:rPr lang="en-IN" i="1"/>
              <a:t>Month of Contact</a:t>
            </a:r>
          </a:p>
        </p:txBody>
      </p:sp>
      <p:sp>
        <p:nvSpPr>
          <p:cNvPr id="26" name="TextBox 25">
            <a:extLst>
              <a:ext uri="{FF2B5EF4-FFF2-40B4-BE49-F238E27FC236}">
                <a16:creationId xmlns:a16="http://schemas.microsoft.com/office/drawing/2014/main" id="{D166C0F2-AA40-7533-923E-CAD2F095F895}"/>
              </a:ext>
            </a:extLst>
          </p:cNvPr>
          <p:cNvSpPr txBox="1"/>
          <p:nvPr/>
        </p:nvSpPr>
        <p:spPr>
          <a:xfrm>
            <a:off x="9932231" y="4176502"/>
            <a:ext cx="1407758" cy="369332"/>
          </a:xfrm>
          <a:prstGeom prst="rect">
            <a:avLst/>
          </a:prstGeom>
          <a:noFill/>
        </p:spPr>
        <p:txBody>
          <a:bodyPr wrap="none" rtlCol="0">
            <a:spAutoFit/>
          </a:bodyPr>
          <a:lstStyle/>
          <a:p>
            <a:r>
              <a:rPr lang="en-IN" i="1"/>
              <a:t>Call Duration</a:t>
            </a:r>
          </a:p>
        </p:txBody>
      </p:sp>
      <p:sp>
        <p:nvSpPr>
          <p:cNvPr id="27" name="TextBox 26">
            <a:extLst>
              <a:ext uri="{FF2B5EF4-FFF2-40B4-BE49-F238E27FC236}">
                <a16:creationId xmlns:a16="http://schemas.microsoft.com/office/drawing/2014/main" id="{9D64BA66-7CBE-0921-D84F-AFD77FF75164}"/>
              </a:ext>
            </a:extLst>
          </p:cNvPr>
          <p:cNvSpPr txBox="1"/>
          <p:nvPr/>
        </p:nvSpPr>
        <p:spPr>
          <a:xfrm>
            <a:off x="9845595" y="5223664"/>
            <a:ext cx="1745414" cy="369332"/>
          </a:xfrm>
          <a:prstGeom prst="rect">
            <a:avLst/>
          </a:prstGeom>
          <a:noFill/>
        </p:spPr>
        <p:txBody>
          <a:bodyPr wrap="none" rtlCol="0">
            <a:spAutoFit/>
          </a:bodyPr>
          <a:lstStyle/>
          <a:p>
            <a:r>
              <a:rPr lang="en-IN" i="1"/>
              <a:t>Mode of Contact</a:t>
            </a:r>
          </a:p>
        </p:txBody>
      </p:sp>
      <p:sp>
        <p:nvSpPr>
          <p:cNvPr id="28" name="TextBox 27">
            <a:extLst>
              <a:ext uri="{FF2B5EF4-FFF2-40B4-BE49-F238E27FC236}">
                <a16:creationId xmlns:a16="http://schemas.microsoft.com/office/drawing/2014/main" id="{680E88E0-1945-6992-B7B7-120A01725AB1}"/>
              </a:ext>
            </a:extLst>
          </p:cNvPr>
          <p:cNvSpPr txBox="1"/>
          <p:nvPr/>
        </p:nvSpPr>
        <p:spPr>
          <a:xfrm>
            <a:off x="9561868" y="6170196"/>
            <a:ext cx="2277996" cy="369332"/>
          </a:xfrm>
          <a:prstGeom prst="rect">
            <a:avLst/>
          </a:prstGeom>
          <a:noFill/>
        </p:spPr>
        <p:txBody>
          <a:bodyPr wrap="none" rtlCol="0">
            <a:spAutoFit/>
          </a:bodyPr>
          <a:lstStyle/>
          <a:p>
            <a:r>
              <a:rPr lang="en-IN" i="1"/>
              <a:t>Previous Contact (Y/N)</a:t>
            </a:r>
          </a:p>
        </p:txBody>
      </p:sp>
      <p:sp>
        <p:nvSpPr>
          <p:cNvPr id="35" name="TextBox 34">
            <a:extLst>
              <a:ext uri="{FF2B5EF4-FFF2-40B4-BE49-F238E27FC236}">
                <a16:creationId xmlns:a16="http://schemas.microsoft.com/office/drawing/2014/main" id="{88D277AB-68E2-F304-A42E-37ABAABDD6DC}"/>
              </a:ext>
            </a:extLst>
          </p:cNvPr>
          <p:cNvSpPr txBox="1"/>
          <p:nvPr/>
        </p:nvSpPr>
        <p:spPr>
          <a:xfrm>
            <a:off x="5875411" y="1253448"/>
            <a:ext cx="1716880" cy="369332"/>
          </a:xfrm>
          <a:prstGeom prst="rect">
            <a:avLst/>
          </a:prstGeom>
          <a:noFill/>
        </p:spPr>
        <p:txBody>
          <a:bodyPr wrap="none" rtlCol="0">
            <a:spAutoFit/>
          </a:bodyPr>
          <a:lstStyle/>
          <a:p>
            <a:r>
              <a:rPr lang="en-IN" b="1">
                <a:latin typeface="Segoe UI" panose="020B0502040204020203" pitchFamily="34" charset="0"/>
                <a:cs typeface="Segoe UI" panose="020B0502040204020203" pitchFamily="34" charset="0"/>
              </a:rPr>
              <a:t>Plan of Action</a:t>
            </a:r>
          </a:p>
        </p:txBody>
      </p:sp>
      <p:sp>
        <p:nvSpPr>
          <p:cNvPr id="23" name="TextBox 22">
            <a:extLst>
              <a:ext uri="{FF2B5EF4-FFF2-40B4-BE49-F238E27FC236}">
                <a16:creationId xmlns:a16="http://schemas.microsoft.com/office/drawing/2014/main" id="{7BFCA353-953A-7A56-6D8B-56C61F20D8D0}"/>
              </a:ext>
            </a:extLst>
          </p:cNvPr>
          <p:cNvSpPr txBox="1"/>
          <p:nvPr/>
        </p:nvSpPr>
        <p:spPr>
          <a:xfrm>
            <a:off x="4587904" y="1524206"/>
            <a:ext cx="4435661" cy="5355312"/>
          </a:xfrm>
          <a:prstGeom prst="rect">
            <a:avLst/>
          </a:prstGeom>
          <a:noFill/>
        </p:spPr>
        <p:txBody>
          <a:bodyPr wrap="square" rtlCol="0">
            <a:spAutoFit/>
          </a:bodyPr>
          <a:lstStyle/>
          <a:p>
            <a:pPr marL="285750" indent="-285750">
              <a:buFont typeface="Wingdings" panose="05000000000000000000" pitchFamily="2" charset="2"/>
              <a:buChar char="ü"/>
            </a:pPr>
            <a:r>
              <a:rPr lang="en-IN" b="1"/>
              <a:t>March Madness</a:t>
            </a:r>
            <a:r>
              <a:rPr lang="en-IN"/>
              <a:t> – March is the best time to reach out to students as conversion is highest</a:t>
            </a:r>
          </a:p>
          <a:p>
            <a:pPr marL="285750" indent="-285750">
              <a:buFont typeface="Wingdings" panose="05000000000000000000" pitchFamily="2" charset="2"/>
              <a:buChar char="ü"/>
            </a:pPr>
            <a:endParaRPr lang="en-IN"/>
          </a:p>
          <a:p>
            <a:pPr marL="285750" indent="-285750">
              <a:buFont typeface="Wingdings" panose="05000000000000000000" pitchFamily="2" charset="2"/>
              <a:buChar char="ü"/>
            </a:pPr>
            <a:r>
              <a:rPr lang="en-IN" b="1"/>
              <a:t>Talk More, But Carefully</a:t>
            </a:r>
            <a:r>
              <a:rPr lang="en-IN"/>
              <a:t> – Calls over 2 minutes have higher subscriptions rates, but students tend to be more impatient than other groups</a:t>
            </a:r>
          </a:p>
          <a:p>
            <a:pPr marL="285750" indent="-285750">
              <a:buFont typeface="Wingdings" panose="05000000000000000000" pitchFamily="2" charset="2"/>
              <a:buChar char="ü"/>
            </a:pPr>
            <a:endParaRPr lang="en-IN"/>
          </a:p>
          <a:p>
            <a:pPr marL="285750" indent="-285750">
              <a:buFont typeface="Wingdings" panose="05000000000000000000" pitchFamily="2" charset="2"/>
              <a:buChar char="ü"/>
            </a:pPr>
            <a:r>
              <a:rPr lang="en-IN" b="1"/>
              <a:t>Telephone</a:t>
            </a:r>
            <a:r>
              <a:rPr lang="en-IN"/>
              <a:t> – Cellular contact has the highest success rate among students, even in comparison to other groups. Texts and direct calls are recommended.</a:t>
            </a:r>
          </a:p>
          <a:p>
            <a:pPr marL="285750" indent="-285750">
              <a:buFont typeface="Wingdings" panose="05000000000000000000" pitchFamily="2" charset="2"/>
              <a:buChar char="ü"/>
            </a:pPr>
            <a:endParaRPr lang="en-IN"/>
          </a:p>
          <a:p>
            <a:pPr marL="285750" indent="-285750">
              <a:buFont typeface="Wingdings" panose="05000000000000000000" pitchFamily="2" charset="2"/>
              <a:buChar char="ü"/>
            </a:pPr>
            <a:r>
              <a:rPr lang="en-IN" b="1"/>
              <a:t>History Counts</a:t>
            </a:r>
            <a:r>
              <a:rPr lang="en-IN"/>
              <a:t> - Students that have been contacted before have higher rate of subscription. Raising brand and product awareness could result in a similar effect on subscription rate.</a:t>
            </a:r>
          </a:p>
        </p:txBody>
      </p:sp>
      <p:pic>
        <p:nvPicPr>
          <p:cNvPr id="15" name="Picture 14" descr="Shape&#10;&#10;Description automatically generated with low confidence">
            <a:extLst>
              <a:ext uri="{FF2B5EF4-FFF2-40B4-BE49-F238E27FC236}">
                <a16:creationId xmlns:a16="http://schemas.microsoft.com/office/drawing/2014/main" id="{90F4AC61-75A6-D8CC-B4C7-5604DD1148C8}"/>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hotocopy/>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841231" y="1702767"/>
            <a:ext cx="2773253" cy="2773253"/>
          </a:xfrm>
          <a:prstGeom prst="rect">
            <a:avLst/>
          </a:prstGeom>
        </p:spPr>
      </p:pic>
    </p:spTree>
    <p:extLst>
      <p:ext uri="{BB962C8B-B14F-4D97-AF65-F5344CB8AC3E}">
        <p14:creationId xmlns:p14="http://schemas.microsoft.com/office/powerpoint/2010/main" val="41663068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D50A650-D3E9-A23F-1CBB-2FC693465955}"/>
              </a:ext>
            </a:extLst>
          </p:cNvPr>
          <p:cNvSpPr/>
          <p:nvPr/>
        </p:nvSpPr>
        <p:spPr>
          <a:xfrm>
            <a:off x="4210167" y="1181529"/>
            <a:ext cx="5065697" cy="5599415"/>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4E31D2A6-CCDF-D5FA-7699-BE36913D3D65}"/>
              </a:ext>
            </a:extLst>
          </p:cNvPr>
          <p:cNvSpPr/>
          <p:nvPr/>
        </p:nvSpPr>
        <p:spPr>
          <a:xfrm>
            <a:off x="638141" y="1171254"/>
            <a:ext cx="3267693" cy="559941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F0F9DEFA-59A2-E3C1-A1CC-3CAD2AAF9794}"/>
              </a:ext>
            </a:extLst>
          </p:cNvPr>
          <p:cNvSpPr/>
          <p:nvPr/>
        </p:nvSpPr>
        <p:spPr>
          <a:xfrm>
            <a:off x="9561868" y="1181530"/>
            <a:ext cx="2277993" cy="5589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838200" y="318472"/>
            <a:ext cx="10515600" cy="772795"/>
          </a:xfrm>
        </p:spPr>
        <p:txBody>
          <a:bodyPr>
            <a:noAutofit/>
          </a:bodyPr>
          <a:lstStyle/>
          <a:p>
            <a:r>
              <a:rPr lang="en-IN" sz="2000">
                <a:solidFill>
                  <a:srgbClr val="002060"/>
                </a:solidFill>
                <a:latin typeface="Segoe UI"/>
                <a:cs typeface="Segoe UI"/>
              </a:rPr>
              <a:t>Customer Tailored Approach – The Reliable Elder |</a:t>
            </a:r>
            <a:r>
              <a:rPr lang="en-IN" sz="2000">
                <a:latin typeface="Segoe UI"/>
                <a:cs typeface="Segoe UI"/>
              </a:rPr>
              <a:t> </a:t>
            </a:r>
            <a:r>
              <a:rPr lang="en-US" sz="2000">
                <a:solidFill>
                  <a:schemeClr val="accent5">
                    <a:lumMod val="75000"/>
                  </a:schemeClr>
                </a:solidFill>
                <a:latin typeface="Segoe UI"/>
                <a:cs typeface="Segoe UI"/>
              </a:rPr>
              <a:t>Based on further deep dives, retired customers have been identified to have high likelihood to secure term deposits</a:t>
            </a:r>
            <a:endParaRPr lang="en-IN" sz="2000">
              <a:solidFill>
                <a:schemeClr val="accent5">
                  <a:lumMod val="75000"/>
                </a:schemeClr>
              </a:solidFill>
              <a:latin typeface="Segoe UI"/>
              <a:cs typeface="Segoe UI"/>
            </a:endParaRPr>
          </a:p>
        </p:txBody>
      </p:sp>
      <p:cxnSp>
        <p:nvCxnSpPr>
          <p:cNvPr id="3" name="Straight Connector 2">
            <a:extLst>
              <a:ext uri="{FF2B5EF4-FFF2-40B4-BE49-F238E27FC236}">
                <a16:creationId xmlns:a16="http://schemas.microsoft.com/office/drawing/2014/main" id="{230A099D-9311-56FD-ECB4-193301735754}"/>
              </a:ext>
            </a:extLst>
          </p:cNvPr>
          <p:cNvCxnSpPr>
            <a:cxnSpLocks/>
          </p:cNvCxnSpPr>
          <p:nvPr/>
        </p:nvCxnSpPr>
        <p:spPr>
          <a:xfrm>
            <a:off x="9421400" y="1253448"/>
            <a:ext cx="0" cy="5422737"/>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BF1044D-5CB6-8236-3305-158C8DC4EDC7}"/>
              </a:ext>
            </a:extLst>
          </p:cNvPr>
          <p:cNvSpPr txBox="1"/>
          <p:nvPr/>
        </p:nvSpPr>
        <p:spPr>
          <a:xfrm>
            <a:off x="1222627" y="1253448"/>
            <a:ext cx="1952779" cy="369332"/>
          </a:xfrm>
          <a:prstGeom prst="rect">
            <a:avLst/>
          </a:prstGeom>
          <a:noFill/>
        </p:spPr>
        <p:txBody>
          <a:bodyPr wrap="none" rtlCol="0">
            <a:spAutoFit/>
          </a:bodyPr>
          <a:lstStyle/>
          <a:p>
            <a:r>
              <a:rPr lang="en-IN" b="1" u="sng">
                <a:solidFill>
                  <a:schemeClr val="bg1"/>
                </a:solidFill>
                <a:latin typeface="Segoe UI" panose="020B0502040204020203" pitchFamily="34" charset="0"/>
                <a:cs typeface="Segoe UI" panose="020B0502040204020203" pitchFamily="34" charset="0"/>
              </a:rPr>
              <a:t>RELIABLE ELDER</a:t>
            </a:r>
          </a:p>
        </p:txBody>
      </p:sp>
      <p:cxnSp>
        <p:nvCxnSpPr>
          <p:cNvPr id="12" name="Straight Connector 11">
            <a:extLst>
              <a:ext uri="{FF2B5EF4-FFF2-40B4-BE49-F238E27FC236}">
                <a16:creationId xmlns:a16="http://schemas.microsoft.com/office/drawing/2014/main" id="{25ED502F-FA99-F0D3-8787-B84B85D4FAFE}"/>
              </a:ext>
            </a:extLst>
          </p:cNvPr>
          <p:cNvCxnSpPr>
            <a:cxnSpLocks/>
          </p:cNvCxnSpPr>
          <p:nvPr/>
        </p:nvCxnSpPr>
        <p:spPr>
          <a:xfrm>
            <a:off x="4046305" y="1253448"/>
            <a:ext cx="0" cy="5422737"/>
          </a:xfrm>
          <a:prstGeom prst="line">
            <a:avLst/>
          </a:prstGeom>
          <a:ln w="38100">
            <a:solidFill>
              <a:srgbClr val="40404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D71693B-1EAE-1D3C-D2BE-98955C6EE439}"/>
              </a:ext>
            </a:extLst>
          </p:cNvPr>
          <p:cNvSpPr txBox="1"/>
          <p:nvPr/>
        </p:nvSpPr>
        <p:spPr>
          <a:xfrm>
            <a:off x="1717134" y="4577326"/>
            <a:ext cx="898451" cy="369332"/>
          </a:xfrm>
          <a:prstGeom prst="rect">
            <a:avLst/>
          </a:prstGeom>
          <a:noFill/>
        </p:spPr>
        <p:txBody>
          <a:bodyPr wrap="none" rtlCol="0">
            <a:spAutoFit/>
          </a:bodyPr>
          <a:lstStyle/>
          <a:p>
            <a:r>
              <a:rPr lang="en-IN" b="1">
                <a:solidFill>
                  <a:schemeClr val="bg1"/>
                </a:solidFill>
                <a:latin typeface="Segoe UI" panose="020B0502040204020203" pitchFamily="34" charset="0"/>
                <a:cs typeface="Segoe UI" panose="020B0502040204020203" pitchFamily="34" charset="0"/>
              </a:rPr>
              <a:t>Profile</a:t>
            </a:r>
          </a:p>
        </p:txBody>
      </p:sp>
      <p:sp>
        <p:nvSpPr>
          <p:cNvPr id="7" name="TextBox 6">
            <a:extLst>
              <a:ext uri="{FF2B5EF4-FFF2-40B4-BE49-F238E27FC236}">
                <a16:creationId xmlns:a16="http://schemas.microsoft.com/office/drawing/2014/main" id="{351BC72F-03B1-70E2-D508-F0E2439DCC95}"/>
              </a:ext>
            </a:extLst>
          </p:cNvPr>
          <p:cNvSpPr txBox="1"/>
          <p:nvPr/>
        </p:nvSpPr>
        <p:spPr>
          <a:xfrm>
            <a:off x="838200" y="4921859"/>
            <a:ext cx="3044244" cy="1754326"/>
          </a:xfrm>
          <a:prstGeom prst="rect">
            <a:avLst/>
          </a:prstGeom>
          <a:noFill/>
        </p:spPr>
        <p:txBody>
          <a:bodyPr wrap="square" rtlCol="0">
            <a:spAutoFit/>
          </a:bodyPr>
          <a:lstStyle/>
          <a:p>
            <a:pPr marL="285750" indent="-285750">
              <a:buFont typeface="Arial" panose="020B0604020202020204" pitchFamily="34" charset="0"/>
              <a:buChar char="•"/>
            </a:pPr>
            <a:r>
              <a:rPr lang="en-IN">
                <a:solidFill>
                  <a:schemeClr val="bg1"/>
                </a:solidFill>
              </a:rPr>
              <a:t>Retired professionals looking for low-effort medium-return investment</a:t>
            </a:r>
          </a:p>
          <a:p>
            <a:pPr marL="285750" indent="-285750">
              <a:buFont typeface="Arial" panose="020B0604020202020204" pitchFamily="34" charset="0"/>
              <a:buChar char="•"/>
            </a:pPr>
            <a:r>
              <a:rPr lang="en-IN">
                <a:solidFill>
                  <a:schemeClr val="bg1"/>
                </a:solidFill>
              </a:rPr>
              <a:t>Large amounts of savings accumulated over a long career</a:t>
            </a:r>
          </a:p>
        </p:txBody>
      </p:sp>
      <p:sp>
        <p:nvSpPr>
          <p:cNvPr id="17" name="TextBox 16">
            <a:extLst>
              <a:ext uri="{FF2B5EF4-FFF2-40B4-BE49-F238E27FC236}">
                <a16:creationId xmlns:a16="http://schemas.microsoft.com/office/drawing/2014/main" id="{E1091370-FD17-7095-FF7E-38A707398BB9}"/>
              </a:ext>
            </a:extLst>
          </p:cNvPr>
          <p:cNvSpPr txBox="1"/>
          <p:nvPr/>
        </p:nvSpPr>
        <p:spPr>
          <a:xfrm>
            <a:off x="9932231" y="1253448"/>
            <a:ext cx="1415131" cy="369332"/>
          </a:xfrm>
          <a:prstGeom prst="rect">
            <a:avLst/>
          </a:prstGeom>
          <a:noFill/>
        </p:spPr>
        <p:txBody>
          <a:bodyPr wrap="none" rtlCol="0">
            <a:spAutoFit/>
          </a:bodyPr>
          <a:lstStyle/>
          <a:p>
            <a:r>
              <a:rPr lang="en-IN" b="1">
                <a:latin typeface="Segoe UI" panose="020B0502040204020203" pitchFamily="34" charset="0"/>
                <a:cs typeface="Segoe UI" panose="020B0502040204020203" pitchFamily="34" charset="0"/>
              </a:rPr>
              <a:t>Key Factors</a:t>
            </a:r>
          </a:p>
        </p:txBody>
      </p:sp>
      <p:pic>
        <p:nvPicPr>
          <p:cNvPr id="2054" name="Picture 6" descr="Portfolio ">
            <a:extLst>
              <a:ext uri="{FF2B5EF4-FFF2-40B4-BE49-F238E27FC236}">
                <a16:creationId xmlns:a16="http://schemas.microsoft.com/office/drawing/2014/main" id="{7E5DD23A-0DE0-B602-C65C-A78992FF0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0754" y="1654084"/>
            <a:ext cx="658083" cy="6580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ppointment ">
            <a:extLst>
              <a:ext uri="{FF2B5EF4-FFF2-40B4-BE49-F238E27FC236}">
                <a16:creationId xmlns:a16="http://schemas.microsoft.com/office/drawing/2014/main" id="{EA2FC5E3-82EA-05E6-9515-B1CCDA6AD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0754" y="2636043"/>
            <a:ext cx="658083" cy="65808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all ">
            <a:extLst>
              <a:ext uri="{FF2B5EF4-FFF2-40B4-BE49-F238E27FC236}">
                <a16:creationId xmlns:a16="http://schemas.microsoft.com/office/drawing/2014/main" id="{B7E91A15-744B-03EB-D125-E7FA12E40A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10753" y="3618002"/>
            <a:ext cx="658084" cy="65808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Communication ">
            <a:extLst>
              <a:ext uri="{FF2B5EF4-FFF2-40B4-BE49-F238E27FC236}">
                <a16:creationId xmlns:a16="http://schemas.microsoft.com/office/drawing/2014/main" id="{C1C5E1E1-861C-DB62-A796-C045ADC6C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0753" y="4605499"/>
            <a:ext cx="658084" cy="65808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Lifecycle ">
            <a:extLst>
              <a:ext uri="{FF2B5EF4-FFF2-40B4-BE49-F238E27FC236}">
                <a16:creationId xmlns:a16="http://schemas.microsoft.com/office/drawing/2014/main" id="{8B855CE6-BB11-41F6-EFC9-EED5AEFA1E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0753" y="5592996"/>
            <a:ext cx="658084" cy="65808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5602F62-05CE-54FF-14C1-4F376D8368C5}"/>
              </a:ext>
            </a:extLst>
          </p:cNvPr>
          <p:cNvSpPr txBox="1"/>
          <p:nvPr/>
        </p:nvSpPr>
        <p:spPr>
          <a:xfrm>
            <a:off x="10388764" y="2236638"/>
            <a:ext cx="502061" cy="369332"/>
          </a:xfrm>
          <a:prstGeom prst="rect">
            <a:avLst/>
          </a:prstGeom>
          <a:noFill/>
        </p:spPr>
        <p:txBody>
          <a:bodyPr wrap="none" rtlCol="0">
            <a:spAutoFit/>
          </a:bodyPr>
          <a:lstStyle/>
          <a:p>
            <a:r>
              <a:rPr lang="en-IN" i="1"/>
              <a:t>Job</a:t>
            </a:r>
          </a:p>
        </p:txBody>
      </p:sp>
      <p:sp>
        <p:nvSpPr>
          <p:cNvPr id="25" name="TextBox 24">
            <a:extLst>
              <a:ext uri="{FF2B5EF4-FFF2-40B4-BE49-F238E27FC236}">
                <a16:creationId xmlns:a16="http://schemas.microsoft.com/office/drawing/2014/main" id="{248AF36A-9CFE-707D-592B-C44924749AF3}"/>
              </a:ext>
            </a:extLst>
          </p:cNvPr>
          <p:cNvSpPr txBox="1"/>
          <p:nvPr/>
        </p:nvSpPr>
        <p:spPr>
          <a:xfrm>
            <a:off x="9725729" y="3256187"/>
            <a:ext cx="1828129" cy="369332"/>
          </a:xfrm>
          <a:prstGeom prst="rect">
            <a:avLst/>
          </a:prstGeom>
          <a:noFill/>
        </p:spPr>
        <p:txBody>
          <a:bodyPr wrap="none" rtlCol="0">
            <a:spAutoFit/>
          </a:bodyPr>
          <a:lstStyle/>
          <a:p>
            <a:r>
              <a:rPr lang="en-IN" i="1"/>
              <a:t>Month of Contact</a:t>
            </a:r>
          </a:p>
        </p:txBody>
      </p:sp>
      <p:sp>
        <p:nvSpPr>
          <p:cNvPr id="26" name="TextBox 25">
            <a:extLst>
              <a:ext uri="{FF2B5EF4-FFF2-40B4-BE49-F238E27FC236}">
                <a16:creationId xmlns:a16="http://schemas.microsoft.com/office/drawing/2014/main" id="{D166C0F2-AA40-7533-923E-CAD2F095F895}"/>
              </a:ext>
            </a:extLst>
          </p:cNvPr>
          <p:cNvSpPr txBox="1"/>
          <p:nvPr/>
        </p:nvSpPr>
        <p:spPr>
          <a:xfrm>
            <a:off x="9932231" y="4176502"/>
            <a:ext cx="1407758" cy="369332"/>
          </a:xfrm>
          <a:prstGeom prst="rect">
            <a:avLst/>
          </a:prstGeom>
          <a:noFill/>
        </p:spPr>
        <p:txBody>
          <a:bodyPr wrap="none" rtlCol="0">
            <a:spAutoFit/>
          </a:bodyPr>
          <a:lstStyle/>
          <a:p>
            <a:r>
              <a:rPr lang="en-IN" i="1"/>
              <a:t>Call Duration</a:t>
            </a:r>
          </a:p>
        </p:txBody>
      </p:sp>
      <p:sp>
        <p:nvSpPr>
          <p:cNvPr id="27" name="TextBox 26">
            <a:extLst>
              <a:ext uri="{FF2B5EF4-FFF2-40B4-BE49-F238E27FC236}">
                <a16:creationId xmlns:a16="http://schemas.microsoft.com/office/drawing/2014/main" id="{9D64BA66-7CBE-0921-D84F-AFD77FF75164}"/>
              </a:ext>
            </a:extLst>
          </p:cNvPr>
          <p:cNvSpPr txBox="1"/>
          <p:nvPr/>
        </p:nvSpPr>
        <p:spPr>
          <a:xfrm>
            <a:off x="9845595" y="5223664"/>
            <a:ext cx="1745414" cy="369332"/>
          </a:xfrm>
          <a:prstGeom prst="rect">
            <a:avLst/>
          </a:prstGeom>
          <a:noFill/>
        </p:spPr>
        <p:txBody>
          <a:bodyPr wrap="none" rtlCol="0">
            <a:spAutoFit/>
          </a:bodyPr>
          <a:lstStyle/>
          <a:p>
            <a:r>
              <a:rPr lang="en-IN" i="1"/>
              <a:t>Mode of Contact</a:t>
            </a:r>
          </a:p>
        </p:txBody>
      </p:sp>
      <p:sp>
        <p:nvSpPr>
          <p:cNvPr id="28" name="TextBox 27">
            <a:extLst>
              <a:ext uri="{FF2B5EF4-FFF2-40B4-BE49-F238E27FC236}">
                <a16:creationId xmlns:a16="http://schemas.microsoft.com/office/drawing/2014/main" id="{680E88E0-1945-6992-B7B7-120A01725AB1}"/>
              </a:ext>
            </a:extLst>
          </p:cNvPr>
          <p:cNvSpPr txBox="1"/>
          <p:nvPr/>
        </p:nvSpPr>
        <p:spPr>
          <a:xfrm>
            <a:off x="9561868" y="6170196"/>
            <a:ext cx="2277996" cy="369332"/>
          </a:xfrm>
          <a:prstGeom prst="rect">
            <a:avLst/>
          </a:prstGeom>
          <a:noFill/>
        </p:spPr>
        <p:txBody>
          <a:bodyPr wrap="none" rtlCol="0">
            <a:spAutoFit/>
          </a:bodyPr>
          <a:lstStyle/>
          <a:p>
            <a:r>
              <a:rPr lang="en-IN" i="1"/>
              <a:t>Previous Contact (Y/N)</a:t>
            </a:r>
          </a:p>
        </p:txBody>
      </p:sp>
      <p:sp>
        <p:nvSpPr>
          <p:cNvPr id="35" name="TextBox 34">
            <a:extLst>
              <a:ext uri="{FF2B5EF4-FFF2-40B4-BE49-F238E27FC236}">
                <a16:creationId xmlns:a16="http://schemas.microsoft.com/office/drawing/2014/main" id="{88D277AB-68E2-F304-A42E-37ABAABDD6DC}"/>
              </a:ext>
            </a:extLst>
          </p:cNvPr>
          <p:cNvSpPr txBox="1"/>
          <p:nvPr/>
        </p:nvSpPr>
        <p:spPr>
          <a:xfrm>
            <a:off x="5875411" y="1253448"/>
            <a:ext cx="1716880" cy="369332"/>
          </a:xfrm>
          <a:prstGeom prst="rect">
            <a:avLst/>
          </a:prstGeom>
          <a:noFill/>
        </p:spPr>
        <p:txBody>
          <a:bodyPr wrap="none" rtlCol="0">
            <a:spAutoFit/>
          </a:bodyPr>
          <a:lstStyle/>
          <a:p>
            <a:r>
              <a:rPr lang="en-IN" b="1">
                <a:latin typeface="Segoe UI" panose="020B0502040204020203" pitchFamily="34" charset="0"/>
                <a:cs typeface="Segoe UI" panose="020B0502040204020203" pitchFamily="34" charset="0"/>
              </a:rPr>
              <a:t>Plan of Action</a:t>
            </a:r>
          </a:p>
        </p:txBody>
      </p:sp>
      <p:pic>
        <p:nvPicPr>
          <p:cNvPr id="13314" name="Picture 2" descr="Man with cane with solid fill">
            <a:extLst>
              <a:ext uri="{FF2B5EF4-FFF2-40B4-BE49-F238E27FC236}">
                <a16:creationId xmlns:a16="http://schemas.microsoft.com/office/drawing/2014/main" id="{1314706B-CC5C-841C-6CA7-54D529C47CFF}"/>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851265" y="1855688"/>
            <a:ext cx="2627154" cy="262715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BFCA353-953A-7A56-6D8B-56C61F20D8D0}"/>
              </a:ext>
            </a:extLst>
          </p:cNvPr>
          <p:cNvSpPr txBox="1"/>
          <p:nvPr/>
        </p:nvSpPr>
        <p:spPr>
          <a:xfrm>
            <a:off x="4563520" y="1554015"/>
            <a:ext cx="4435661" cy="5078313"/>
          </a:xfrm>
          <a:prstGeom prst="rect">
            <a:avLst/>
          </a:prstGeom>
          <a:noFill/>
        </p:spPr>
        <p:txBody>
          <a:bodyPr wrap="square" rtlCol="0">
            <a:spAutoFit/>
          </a:bodyPr>
          <a:lstStyle/>
          <a:p>
            <a:pPr marL="285750" indent="-285750">
              <a:buFont typeface="Wingdings" panose="05000000000000000000" pitchFamily="2" charset="2"/>
              <a:buChar char="ü"/>
            </a:pPr>
            <a:r>
              <a:rPr lang="en-IN" b="1"/>
              <a:t>Festive Finances</a:t>
            </a:r>
            <a:r>
              <a:rPr lang="en-IN"/>
              <a:t> – December is the best time to reach out to elders as conversion is highest</a:t>
            </a:r>
          </a:p>
          <a:p>
            <a:pPr marL="285750" indent="-285750">
              <a:buFont typeface="Wingdings" panose="05000000000000000000" pitchFamily="2" charset="2"/>
              <a:buChar char="ü"/>
            </a:pPr>
            <a:endParaRPr lang="en-IN"/>
          </a:p>
          <a:p>
            <a:pPr marL="285750" indent="-285750">
              <a:buFont typeface="Wingdings" panose="05000000000000000000" pitchFamily="2" charset="2"/>
              <a:buChar char="ü"/>
            </a:pPr>
            <a:r>
              <a:rPr lang="en-IN" b="1"/>
              <a:t>Rambling is Good</a:t>
            </a:r>
            <a:r>
              <a:rPr lang="en-IN"/>
              <a:t> – Calls over 2 minutes have higher subscriptions rates, as senior citizens tend to be thorough and appreciate time offered and personal assistance</a:t>
            </a:r>
          </a:p>
          <a:p>
            <a:pPr marL="285750" indent="-285750">
              <a:buFont typeface="Wingdings" panose="05000000000000000000" pitchFamily="2" charset="2"/>
              <a:buChar char="ü"/>
            </a:pPr>
            <a:endParaRPr lang="en-IN"/>
          </a:p>
          <a:p>
            <a:pPr marL="285750" indent="-285750">
              <a:buFont typeface="Wingdings" panose="05000000000000000000" pitchFamily="2" charset="2"/>
              <a:buChar char="ü"/>
            </a:pPr>
            <a:r>
              <a:rPr lang="en-IN" b="1"/>
              <a:t>‘Cell’ It To Me</a:t>
            </a:r>
            <a:r>
              <a:rPr lang="en-IN"/>
              <a:t> – Cellular contact has the highest success rate among retirees</a:t>
            </a:r>
          </a:p>
          <a:p>
            <a:pPr marL="285750" indent="-285750">
              <a:buFont typeface="Wingdings" panose="05000000000000000000" pitchFamily="2" charset="2"/>
              <a:buChar char="ü"/>
            </a:pPr>
            <a:endParaRPr lang="en-IN"/>
          </a:p>
          <a:p>
            <a:pPr marL="285750" indent="-285750">
              <a:buFont typeface="Wingdings" panose="05000000000000000000" pitchFamily="2" charset="2"/>
              <a:buChar char="ü"/>
            </a:pPr>
            <a:r>
              <a:rPr lang="en-IN" b="1"/>
              <a:t>Loyalty Doesn’t Retire</a:t>
            </a:r>
            <a:r>
              <a:rPr lang="en-IN"/>
              <a:t> – Retirees that have been contacted before have highest subscription rates likely due to having loyalty formed over a long relationship with the bank</a:t>
            </a:r>
          </a:p>
        </p:txBody>
      </p:sp>
    </p:spTree>
    <p:extLst>
      <p:ext uri="{BB962C8B-B14F-4D97-AF65-F5344CB8AC3E}">
        <p14:creationId xmlns:p14="http://schemas.microsoft.com/office/powerpoint/2010/main" val="3074353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DF4FD90C-DF26-166D-D666-836BC7171A62}"/>
              </a:ext>
            </a:extLst>
          </p:cNvPr>
          <p:cNvSpPr>
            <a:spLocks noGrp="1"/>
          </p:cNvSpPr>
          <p:nvPr/>
        </p:nvSpPr>
        <p:spPr>
          <a:xfrm>
            <a:off x="4061764" y="2087028"/>
            <a:ext cx="6798608" cy="234613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Predicting conversion rates</a:t>
            </a:r>
          </a:p>
        </p:txBody>
      </p:sp>
      <p:pic>
        <p:nvPicPr>
          <p:cNvPr id="4" name="Graphic 3" descr="Statistics with solid fill">
            <a:extLst>
              <a:ext uri="{FF2B5EF4-FFF2-40B4-BE49-F238E27FC236}">
                <a16:creationId xmlns:a16="http://schemas.microsoft.com/office/drawing/2014/main" id="{3386CD05-1806-483D-B314-DCDD11D76B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04070" y="2023513"/>
            <a:ext cx="3053422" cy="3053422"/>
          </a:xfrm>
          <a:prstGeom prst="rect">
            <a:avLst/>
          </a:prstGeom>
        </p:spPr>
      </p:pic>
    </p:spTree>
    <p:extLst>
      <p:ext uri="{BB962C8B-B14F-4D97-AF65-F5344CB8AC3E}">
        <p14:creationId xmlns:p14="http://schemas.microsoft.com/office/powerpoint/2010/main" val="1713520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602DFF-9B65-4F0C-83CC-34D5620EE4CC}"/>
              </a:ext>
            </a:extLst>
          </p:cNvPr>
          <p:cNvSpPr>
            <a:spLocks noGrp="1"/>
          </p:cNvSpPr>
          <p:nvPr/>
        </p:nvSpPr>
        <p:spPr>
          <a:xfrm>
            <a:off x="1429597" y="280852"/>
            <a:ext cx="8831275" cy="88174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Statistical tests</a:t>
            </a:r>
          </a:p>
        </p:txBody>
      </p:sp>
      <p:sp>
        <p:nvSpPr>
          <p:cNvPr id="7" name="TextBox 6">
            <a:extLst>
              <a:ext uri="{FF2B5EF4-FFF2-40B4-BE49-F238E27FC236}">
                <a16:creationId xmlns:a16="http://schemas.microsoft.com/office/drawing/2014/main" id="{B135070F-EA9D-49D7-AB23-64F707E45172}"/>
              </a:ext>
            </a:extLst>
          </p:cNvPr>
          <p:cNvSpPr txBox="1"/>
          <p:nvPr/>
        </p:nvSpPr>
        <p:spPr>
          <a:xfrm>
            <a:off x="659130" y="1232340"/>
            <a:ext cx="10873740" cy="3046988"/>
          </a:xfrm>
          <a:prstGeom prst="rect">
            <a:avLst/>
          </a:prstGeom>
          <a:noFill/>
        </p:spPr>
        <p:txBody>
          <a:bodyPr wrap="square">
            <a:spAutoFit/>
          </a:bodyPr>
          <a:lstStyle/>
          <a:p>
            <a:pPr marL="342900" indent="-342900" algn="just">
              <a:buFont typeface="Wingdings" panose="05000000000000000000" pitchFamily="2" charset="2"/>
              <a:buChar char="Ø"/>
            </a:pPr>
            <a:r>
              <a:rPr lang="en-US" sz="2400" cap="none" dirty="0">
                <a:latin typeface="+mn-lt"/>
              </a:rPr>
              <a:t>ANOVA and Chi square test </a:t>
            </a:r>
            <a:r>
              <a:rPr lang="en-US" sz="2400" dirty="0"/>
              <a:t>a</a:t>
            </a:r>
            <a:r>
              <a:rPr lang="en-US" sz="2400" cap="none" dirty="0">
                <a:latin typeface="+mn-lt"/>
              </a:rPr>
              <a:t>nalysis identified factors that are significant in response to the outcome</a:t>
            </a:r>
          </a:p>
          <a:p>
            <a:pPr algn="just"/>
            <a:endParaRPr lang="en-US" sz="2400" cap="none" dirty="0">
              <a:latin typeface="+mn-lt"/>
            </a:endParaRPr>
          </a:p>
          <a:p>
            <a:pPr marL="342900" indent="-342900">
              <a:buFont typeface="Wingdings" panose="05000000000000000000" pitchFamily="2" charset="2"/>
              <a:buChar char="Ø"/>
            </a:pPr>
            <a:r>
              <a:rPr lang="en-US" sz="2400" dirty="0"/>
              <a:t>Categorical variables such as “loan” and “house” are found to be insignificant and hence dropped from further analysis.</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SMOTE (Synthetic Minority Over-sampling technique) handles imbalance in target class (subscription flag), thereby reducing false negatives. </a:t>
            </a:r>
          </a:p>
        </p:txBody>
      </p:sp>
      <p:pic>
        <p:nvPicPr>
          <p:cNvPr id="5" name="Picture 4">
            <a:extLst>
              <a:ext uri="{FF2B5EF4-FFF2-40B4-BE49-F238E27FC236}">
                <a16:creationId xmlns:a16="http://schemas.microsoft.com/office/drawing/2014/main" id="{E2D844D0-CCB6-4D0C-9BF9-21D182986E20}"/>
              </a:ext>
            </a:extLst>
          </p:cNvPr>
          <p:cNvPicPr>
            <a:picLocks noChangeAspect="1"/>
          </p:cNvPicPr>
          <p:nvPr/>
        </p:nvPicPr>
        <p:blipFill>
          <a:blip r:embed="rId2"/>
          <a:stretch>
            <a:fillRect/>
          </a:stretch>
        </p:blipFill>
        <p:spPr>
          <a:xfrm>
            <a:off x="6786698" y="4466408"/>
            <a:ext cx="2080260" cy="2110740"/>
          </a:xfrm>
          <a:prstGeom prst="rect">
            <a:avLst/>
          </a:prstGeom>
        </p:spPr>
      </p:pic>
      <p:pic>
        <p:nvPicPr>
          <p:cNvPr id="2" name="Picture 1">
            <a:extLst>
              <a:ext uri="{FF2B5EF4-FFF2-40B4-BE49-F238E27FC236}">
                <a16:creationId xmlns:a16="http://schemas.microsoft.com/office/drawing/2014/main" id="{445C0D4B-5FD9-47B7-84DD-CBC6CA62DE34}"/>
              </a:ext>
            </a:extLst>
          </p:cNvPr>
          <p:cNvPicPr>
            <a:picLocks noChangeAspect="1"/>
          </p:cNvPicPr>
          <p:nvPr/>
        </p:nvPicPr>
        <p:blipFill>
          <a:blip r:embed="rId3"/>
          <a:stretch>
            <a:fillRect/>
          </a:stretch>
        </p:blipFill>
        <p:spPr>
          <a:xfrm>
            <a:off x="2612027" y="4309026"/>
            <a:ext cx="3703864" cy="2351774"/>
          </a:xfrm>
          <a:prstGeom prst="rect">
            <a:avLst/>
          </a:prstGeom>
        </p:spPr>
      </p:pic>
    </p:spTree>
    <p:extLst>
      <p:ext uri="{BB962C8B-B14F-4D97-AF65-F5344CB8AC3E}">
        <p14:creationId xmlns:p14="http://schemas.microsoft.com/office/powerpoint/2010/main" val="134322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2">
            <a:extLst>
              <a:ext uri="{FF2B5EF4-FFF2-40B4-BE49-F238E27FC236}">
                <a16:creationId xmlns:a16="http://schemas.microsoft.com/office/drawing/2014/main" id="{5BBCD376-055B-43FB-86EB-091F9B83137A}"/>
              </a:ext>
            </a:extLst>
          </p:cNvPr>
          <p:cNvGraphicFramePr>
            <a:graphicFrameLocks noGrp="1"/>
          </p:cNvGraphicFramePr>
          <p:nvPr>
            <p:ph idx="1"/>
            <p:extLst>
              <p:ext uri="{D42A27DB-BD31-4B8C-83A1-F6EECF244321}">
                <p14:modId xmlns:p14="http://schemas.microsoft.com/office/powerpoint/2010/main" val="3857960189"/>
              </p:ext>
            </p:extLst>
          </p:nvPr>
        </p:nvGraphicFramePr>
        <p:xfrm>
          <a:off x="581025" y="1690688"/>
          <a:ext cx="11029950" cy="41615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itle 1">
            <a:extLst>
              <a:ext uri="{FF2B5EF4-FFF2-40B4-BE49-F238E27FC236}">
                <a16:creationId xmlns:a16="http://schemas.microsoft.com/office/drawing/2014/main" id="{D65D7A65-2E4A-4140-9037-95DFD8BC6E75}"/>
              </a:ext>
            </a:extLst>
          </p:cNvPr>
          <p:cNvSpPr>
            <a:spLocks noGrp="1"/>
          </p:cNvSpPr>
          <p:nvPr>
            <p:ph type="title"/>
          </p:nvPr>
        </p:nvSpPr>
        <p:spPr>
          <a:xfrm>
            <a:off x="838200" y="365125"/>
            <a:ext cx="10515600" cy="1325563"/>
          </a:xfrm>
        </p:spPr>
        <p:txBody>
          <a:bodyPr/>
          <a:lstStyle/>
          <a:p>
            <a:r>
              <a:rPr lang="en-US" dirty="0"/>
              <a:t>AGENDA</a:t>
            </a:r>
          </a:p>
        </p:txBody>
      </p:sp>
    </p:spTree>
    <p:extLst>
      <p:ext uri="{BB962C8B-B14F-4D97-AF65-F5344CB8AC3E}">
        <p14:creationId xmlns:p14="http://schemas.microsoft.com/office/powerpoint/2010/main" val="32930896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40E1F9-E54E-423F-B9DE-FEB54EC4C53A}"/>
              </a:ext>
            </a:extLst>
          </p:cNvPr>
          <p:cNvSpPr>
            <a:spLocks noGrp="1"/>
          </p:cNvSpPr>
          <p:nvPr/>
        </p:nvSpPr>
        <p:spPr>
          <a:xfrm>
            <a:off x="1507975" y="502920"/>
            <a:ext cx="8831275" cy="88174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Predict subscription likelihood</a:t>
            </a:r>
          </a:p>
        </p:txBody>
      </p:sp>
      <p:sp>
        <p:nvSpPr>
          <p:cNvPr id="5" name="Title 3">
            <a:extLst>
              <a:ext uri="{FF2B5EF4-FFF2-40B4-BE49-F238E27FC236}">
                <a16:creationId xmlns:a16="http://schemas.microsoft.com/office/drawing/2014/main" id="{F2072664-483B-4DB2-A422-CE0DCD98170F}"/>
              </a:ext>
            </a:extLst>
          </p:cNvPr>
          <p:cNvSpPr>
            <a:spLocks noGrp="1"/>
          </p:cNvSpPr>
          <p:nvPr/>
        </p:nvSpPr>
        <p:spPr>
          <a:xfrm>
            <a:off x="65315" y="1742937"/>
            <a:ext cx="11834948" cy="3727269"/>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4400" dirty="0">
              <a:latin typeface="Tw Cen MT" panose="020B0602020104020603" pitchFamily="34" charset="0"/>
            </a:endParaRPr>
          </a:p>
        </p:txBody>
      </p:sp>
      <p:sp>
        <p:nvSpPr>
          <p:cNvPr id="6" name="Title 3">
            <a:extLst>
              <a:ext uri="{FF2B5EF4-FFF2-40B4-BE49-F238E27FC236}">
                <a16:creationId xmlns:a16="http://schemas.microsoft.com/office/drawing/2014/main" id="{4ECB2A97-C252-49E3-AAB0-81C5BB3672BC}"/>
              </a:ext>
            </a:extLst>
          </p:cNvPr>
          <p:cNvSpPr>
            <a:spLocks noGrp="1"/>
          </p:cNvSpPr>
          <p:nvPr/>
        </p:nvSpPr>
        <p:spPr>
          <a:xfrm>
            <a:off x="367152" y="1569719"/>
            <a:ext cx="11049785" cy="4883331"/>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800" cap="none" dirty="0">
              <a:latin typeface="+mn-lt"/>
            </a:endParaRPr>
          </a:p>
          <a:p>
            <a:endParaRPr lang="en-US" sz="2800" cap="none" dirty="0">
              <a:latin typeface="+mn-lt"/>
            </a:endParaRPr>
          </a:p>
        </p:txBody>
      </p:sp>
      <p:sp>
        <p:nvSpPr>
          <p:cNvPr id="8" name="TextBox 7">
            <a:extLst>
              <a:ext uri="{FF2B5EF4-FFF2-40B4-BE49-F238E27FC236}">
                <a16:creationId xmlns:a16="http://schemas.microsoft.com/office/drawing/2014/main" id="{6D3F81E6-E64B-4F98-9AB2-66E00D300786}"/>
              </a:ext>
            </a:extLst>
          </p:cNvPr>
          <p:cNvSpPr txBox="1"/>
          <p:nvPr/>
        </p:nvSpPr>
        <p:spPr>
          <a:xfrm>
            <a:off x="1835330" y="1877627"/>
            <a:ext cx="9581607" cy="4154984"/>
          </a:xfrm>
          <a:prstGeom prst="rect">
            <a:avLst/>
          </a:prstGeom>
          <a:noFill/>
        </p:spPr>
        <p:txBody>
          <a:bodyPr wrap="square">
            <a:spAutoFit/>
          </a:bodyPr>
          <a:lstStyle/>
          <a:p>
            <a:pPr algn="just"/>
            <a:r>
              <a:rPr lang="en-US" sz="2400" cap="none" dirty="0">
                <a:latin typeface="+mn-lt"/>
              </a:rPr>
              <a:t>As one of the biggest sources of income for banks, term deposits provide banks with the cash flow they need to lend money to other institutions at a higher interest rate</a:t>
            </a:r>
          </a:p>
          <a:p>
            <a:pPr marL="342900" indent="-342900" algn="just">
              <a:buFont typeface="Wingdings" panose="05000000000000000000" pitchFamily="2" charset="2"/>
              <a:buChar char="Ø"/>
            </a:pPr>
            <a:endParaRPr lang="en-US" sz="2400" dirty="0"/>
          </a:p>
          <a:p>
            <a:pPr algn="just"/>
            <a:r>
              <a:rPr lang="en-US" sz="2400" dirty="0"/>
              <a:t>Demographic, campaign response and macro-economic data was aggregated at the customer level to build a model that predicts likelihood of conversion</a:t>
            </a:r>
          </a:p>
          <a:p>
            <a:pPr marL="342900" indent="-342900" algn="just">
              <a:buFont typeface="Wingdings" panose="05000000000000000000" pitchFamily="2" charset="2"/>
              <a:buChar char="Ø"/>
            </a:pPr>
            <a:endParaRPr lang="en-US" sz="2400" cap="none" dirty="0">
              <a:latin typeface="+mn-lt"/>
            </a:endParaRPr>
          </a:p>
          <a:p>
            <a:pPr algn="just"/>
            <a:r>
              <a:rPr lang="en-US" sz="2400" dirty="0"/>
              <a:t>The analysis employed various sampling techniques, established feature importance through statistical tests and culminated with building sophisticated predictive models</a:t>
            </a:r>
            <a:endParaRPr lang="en-US" sz="2400" cap="none" dirty="0">
              <a:latin typeface="+mn-lt"/>
            </a:endParaRPr>
          </a:p>
        </p:txBody>
      </p:sp>
      <p:pic>
        <p:nvPicPr>
          <p:cNvPr id="12" name="Graphic 11" descr="Group success with solid fill">
            <a:extLst>
              <a:ext uri="{FF2B5EF4-FFF2-40B4-BE49-F238E27FC236}">
                <a16:creationId xmlns:a16="http://schemas.microsoft.com/office/drawing/2014/main" id="{9CFF75BC-3D43-4CF4-8609-542BD7F069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15854" y="3429000"/>
            <a:ext cx="935224" cy="935224"/>
          </a:xfrm>
          <a:prstGeom prst="rect">
            <a:avLst/>
          </a:prstGeom>
        </p:spPr>
      </p:pic>
      <p:pic>
        <p:nvPicPr>
          <p:cNvPr id="13" name="Graphic 12" descr="Piggy Bank with solid fill">
            <a:extLst>
              <a:ext uri="{FF2B5EF4-FFF2-40B4-BE49-F238E27FC236}">
                <a16:creationId xmlns:a16="http://schemas.microsoft.com/office/drawing/2014/main" id="{600F4656-6230-40C2-8DF0-A0B7BAC5832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75063" y="1959974"/>
            <a:ext cx="935224" cy="935224"/>
          </a:xfrm>
          <a:prstGeom prst="rect">
            <a:avLst/>
          </a:prstGeom>
        </p:spPr>
      </p:pic>
      <p:pic>
        <p:nvPicPr>
          <p:cNvPr id="14" name="Graphic 13" descr="Statistics with solid fill">
            <a:extLst>
              <a:ext uri="{FF2B5EF4-FFF2-40B4-BE49-F238E27FC236}">
                <a16:creationId xmlns:a16="http://schemas.microsoft.com/office/drawing/2014/main" id="{1D350871-D008-4188-8F2E-44E69B4351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837585" y="4898026"/>
            <a:ext cx="935224" cy="935224"/>
          </a:xfrm>
          <a:prstGeom prst="rect">
            <a:avLst/>
          </a:prstGeom>
        </p:spPr>
      </p:pic>
    </p:spTree>
    <p:extLst>
      <p:ext uri="{BB962C8B-B14F-4D97-AF65-F5344CB8AC3E}">
        <p14:creationId xmlns:p14="http://schemas.microsoft.com/office/powerpoint/2010/main" val="1441407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0D08E406-D67D-4410-9854-A0A78E5A2830}"/>
              </a:ext>
            </a:extLst>
          </p:cNvPr>
          <p:cNvPicPr>
            <a:picLocks noChangeAspect="1"/>
          </p:cNvPicPr>
          <p:nvPr/>
        </p:nvPicPr>
        <p:blipFill>
          <a:blip r:embed="rId2"/>
          <a:stretch>
            <a:fillRect/>
          </a:stretch>
        </p:blipFill>
        <p:spPr>
          <a:xfrm>
            <a:off x="262755" y="4963210"/>
            <a:ext cx="969264" cy="969264"/>
          </a:xfrm>
          <a:prstGeom prst="rect">
            <a:avLst/>
          </a:prstGeom>
        </p:spPr>
      </p:pic>
      <p:pic>
        <p:nvPicPr>
          <p:cNvPr id="2" name="Picture 5">
            <a:extLst>
              <a:ext uri="{FF2B5EF4-FFF2-40B4-BE49-F238E27FC236}">
                <a16:creationId xmlns:a16="http://schemas.microsoft.com/office/drawing/2014/main" id="{6C0B14B8-73B9-4F97-9AEF-968448170FB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04995" y="4978382"/>
            <a:ext cx="969264" cy="969264"/>
          </a:xfrm>
          <a:prstGeom prst="rect">
            <a:avLst/>
          </a:prstGeom>
        </p:spPr>
      </p:pic>
      <p:pic>
        <p:nvPicPr>
          <p:cNvPr id="7" name="Picture 6">
            <a:extLst>
              <a:ext uri="{FF2B5EF4-FFF2-40B4-BE49-F238E27FC236}">
                <a16:creationId xmlns:a16="http://schemas.microsoft.com/office/drawing/2014/main" id="{B45A85A6-6178-422E-98DE-C62252ECC44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135061" y="5042428"/>
            <a:ext cx="890046" cy="890046"/>
          </a:xfrm>
          <a:prstGeom prst="rect">
            <a:avLst/>
          </a:prstGeom>
        </p:spPr>
      </p:pic>
      <p:sp>
        <p:nvSpPr>
          <p:cNvPr id="3" name="TextBox 7">
            <a:extLst>
              <a:ext uri="{FF2B5EF4-FFF2-40B4-BE49-F238E27FC236}">
                <a16:creationId xmlns:a16="http://schemas.microsoft.com/office/drawing/2014/main" id="{DB579FF2-13CC-4475-9FF5-2BC133BB5A58}"/>
              </a:ext>
            </a:extLst>
          </p:cNvPr>
          <p:cNvSpPr txBox="1"/>
          <p:nvPr/>
        </p:nvSpPr>
        <p:spPr>
          <a:xfrm>
            <a:off x="466343" y="5981772"/>
            <a:ext cx="770315" cy="338554"/>
          </a:xfrm>
          <a:prstGeom prst="rect">
            <a:avLst/>
          </a:prstGeom>
          <a:noFill/>
        </p:spPr>
        <p:txBody>
          <a:bodyPr wrap="square" rtlCol="0">
            <a:spAutoFit/>
          </a:bodyPr>
          <a:lstStyle/>
          <a:p>
            <a:r>
              <a:rPr lang="en-US" sz="1600" dirty="0"/>
              <a:t>84%</a:t>
            </a:r>
          </a:p>
        </p:txBody>
      </p:sp>
      <p:sp>
        <p:nvSpPr>
          <p:cNvPr id="12" name="Title 3">
            <a:extLst>
              <a:ext uri="{FF2B5EF4-FFF2-40B4-BE49-F238E27FC236}">
                <a16:creationId xmlns:a16="http://schemas.microsoft.com/office/drawing/2014/main" id="{C68A90D2-06B5-4FE0-BBC4-D99C69096F9E}"/>
              </a:ext>
            </a:extLst>
          </p:cNvPr>
          <p:cNvSpPr>
            <a:spLocks noGrp="1"/>
          </p:cNvSpPr>
          <p:nvPr/>
        </p:nvSpPr>
        <p:spPr>
          <a:xfrm>
            <a:off x="1488381" y="381202"/>
            <a:ext cx="8831275" cy="88174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Results &amp; findings</a:t>
            </a:r>
          </a:p>
        </p:txBody>
      </p:sp>
      <p:sp>
        <p:nvSpPr>
          <p:cNvPr id="13" name="TextBox 12">
            <a:extLst>
              <a:ext uri="{FF2B5EF4-FFF2-40B4-BE49-F238E27FC236}">
                <a16:creationId xmlns:a16="http://schemas.microsoft.com/office/drawing/2014/main" id="{1BF23879-8411-47EE-B16F-22781A0792E0}"/>
              </a:ext>
            </a:extLst>
          </p:cNvPr>
          <p:cNvSpPr txBox="1"/>
          <p:nvPr/>
        </p:nvSpPr>
        <p:spPr>
          <a:xfrm>
            <a:off x="767357" y="1474524"/>
            <a:ext cx="10411098" cy="3477875"/>
          </a:xfrm>
          <a:prstGeom prst="rect">
            <a:avLst/>
          </a:prstGeom>
          <a:noFill/>
        </p:spPr>
        <p:txBody>
          <a:bodyPr wrap="square">
            <a:spAutoFit/>
          </a:bodyPr>
          <a:lstStyle/>
          <a:p>
            <a:pPr marL="342900" indent="-342900" algn="just">
              <a:buFont typeface="Wingdings" panose="05000000000000000000" pitchFamily="2" charset="2"/>
              <a:buChar char="Ø"/>
            </a:pPr>
            <a:r>
              <a:rPr lang="en-US" sz="2200" dirty="0"/>
              <a:t>Statistical tests (ANOVA and CHI-SQUARE) revealed that the information regarding housing and personal loan did not affect the outcome </a:t>
            </a:r>
            <a:endParaRPr lang="en-US" sz="2200" cap="none" dirty="0">
              <a:latin typeface="+mn-lt"/>
            </a:endParaRPr>
          </a:p>
          <a:p>
            <a:pPr marL="342900" indent="-342900" algn="just">
              <a:buFont typeface="Wingdings" panose="05000000000000000000" pitchFamily="2" charset="2"/>
              <a:buChar char="Ø"/>
            </a:pPr>
            <a:endParaRPr lang="en-US" sz="2200" dirty="0"/>
          </a:p>
          <a:p>
            <a:pPr marL="342900" indent="-342900" algn="just">
              <a:buFont typeface="Wingdings" panose="05000000000000000000" pitchFamily="2" charset="2"/>
              <a:buChar char="Ø"/>
            </a:pPr>
            <a:r>
              <a:rPr lang="en-US" sz="2200" dirty="0"/>
              <a:t>Gradient boosting models (light GBM)</a:t>
            </a:r>
            <a:r>
              <a:rPr lang="en-US" sz="2200" cap="none" dirty="0">
                <a:latin typeface="+mn-lt"/>
              </a:rPr>
              <a:t> recorded the best accuracy on the test pool of customers and is recommended to ascertain the outcome on a future pool of customers</a:t>
            </a:r>
          </a:p>
          <a:p>
            <a:pPr marL="342900" indent="-342900" algn="just">
              <a:buFont typeface="Wingdings" panose="05000000000000000000" pitchFamily="2" charset="2"/>
              <a:buChar char="Ø"/>
            </a:pPr>
            <a:endParaRPr lang="en-US" sz="2200" dirty="0"/>
          </a:p>
          <a:p>
            <a:pPr marL="342900" indent="-342900" algn="just">
              <a:buFont typeface="Wingdings" panose="05000000000000000000" pitchFamily="2" charset="2"/>
              <a:buChar char="Ø"/>
            </a:pPr>
            <a:r>
              <a:rPr lang="en-US" sz="2200" dirty="0"/>
              <a:t>The framework aims to reduce marketing spend by reducing the number of calls, promotions and optimizes other customer outreach approaches based on customer profiles</a:t>
            </a:r>
            <a:endParaRPr lang="en-US" sz="2200" cap="none" dirty="0">
              <a:latin typeface="+mn-lt"/>
            </a:endParaRPr>
          </a:p>
        </p:txBody>
      </p:sp>
      <p:graphicFrame>
        <p:nvGraphicFramePr>
          <p:cNvPr id="14" name="Table 13">
            <a:extLst>
              <a:ext uri="{FF2B5EF4-FFF2-40B4-BE49-F238E27FC236}">
                <a16:creationId xmlns:a16="http://schemas.microsoft.com/office/drawing/2014/main" id="{24FCA6A6-8F8D-49E6-ABD1-4467A12EE822}"/>
              </a:ext>
            </a:extLst>
          </p:cNvPr>
          <p:cNvGraphicFramePr>
            <a:graphicFrameLocks noGrp="1"/>
          </p:cNvGraphicFramePr>
          <p:nvPr>
            <p:extLst>
              <p:ext uri="{D42A27DB-BD31-4B8C-83A1-F6EECF244321}">
                <p14:modId xmlns:p14="http://schemas.microsoft.com/office/powerpoint/2010/main" val="2948257195"/>
              </p:ext>
            </p:extLst>
          </p:nvPr>
        </p:nvGraphicFramePr>
        <p:xfrm>
          <a:off x="7791994" y="5130453"/>
          <a:ext cx="4212773" cy="1142504"/>
        </p:xfrm>
        <a:graphic>
          <a:graphicData uri="http://schemas.openxmlformats.org/drawingml/2006/table">
            <a:tbl>
              <a:tblPr>
                <a:tableStyleId>{5C22544A-7EE6-4342-B048-85BDC9FD1C3A}</a:tableStyleId>
              </a:tblPr>
              <a:tblGrid>
                <a:gridCol w="1303232">
                  <a:extLst>
                    <a:ext uri="{9D8B030D-6E8A-4147-A177-3AD203B41FA5}">
                      <a16:colId xmlns:a16="http://schemas.microsoft.com/office/drawing/2014/main" val="1186068909"/>
                    </a:ext>
                  </a:extLst>
                </a:gridCol>
                <a:gridCol w="969847">
                  <a:extLst>
                    <a:ext uri="{9D8B030D-6E8A-4147-A177-3AD203B41FA5}">
                      <a16:colId xmlns:a16="http://schemas.microsoft.com/office/drawing/2014/main" val="1348259306"/>
                    </a:ext>
                  </a:extLst>
                </a:gridCol>
                <a:gridCol w="969847">
                  <a:extLst>
                    <a:ext uri="{9D8B030D-6E8A-4147-A177-3AD203B41FA5}">
                      <a16:colId xmlns:a16="http://schemas.microsoft.com/office/drawing/2014/main" val="2739190868"/>
                    </a:ext>
                  </a:extLst>
                </a:gridCol>
                <a:gridCol w="969847">
                  <a:extLst>
                    <a:ext uri="{9D8B030D-6E8A-4147-A177-3AD203B41FA5}">
                      <a16:colId xmlns:a16="http://schemas.microsoft.com/office/drawing/2014/main" val="2880280424"/>
                    </a:ext>
                  </a:extLst>
                </a:gridCol>
              </a:tblGrid>
              <a:tr h="285626">
                <a:tc rowSpan="2" gridSpan="2">
                  <a:txBody>
                    <a:bodyPr/>
                    <a:lstStyle/>
                    <a:p>
                      <a:pPr algn="ctr" fontAlgn="ctr"/>
                      <a:r>
                        <a:rPr lang="en-US" sz="1100" b="1" u="none" strike="noStrike" dirty="0">
                          <a:effectLst/>
                        </a:rPr>
                        <a:t>Performance</a:t>
                      </a:r>
                      <a:endParaRPr lang="en-US"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a:p>
                  </a:txBody>
                  <a:tcPr/>
                </a:tc>
                <a:tc gridSpan="2">
                  <a:txBody>
                    <a:bodyPr/>
                    <a:lstStyle/>
                    <a:p>
                      <a:pPr algn="ctr" fontAlgn="b"/>
                      <a:r>
                        <a:rPr lang="en-US" sz="1100" b="1" u="none" strike="noStrike" dirty="0">
                          <a:effectLst/>
                        </a:rPr>
                        <a:t>ACTUALS</a:t>
                      </a:r>
                      <a:endParaRPr lang="en-US"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48031732"/>
                  </a:ext>
                </a:extLst>
              </a:tr>
              <a:tr h="285626">
                <a:tc gridSpan="2" vMerge="1">
                  <a:txBody>
                    <a:bodyPr/>
                    <a:lstStyle/>
                    <a:p>
                      <a:endParaRPr lang="en-US"/>
                    </a:p>
                  </a:txBody>
                  <a:tcPr/>
                </a:tc>
                <a:tc hMerge="1" vMerge="1">
                  <a:txBody>
                    <a:bodyPr/>
                    <a:lstStyle/>
                    <a:p>
                      <a:endParaRPr lang="en-US"/>
                    </a:p>
                  </a:txBody>
                  <a:tcPr/>
                </a:tc>
                <a:tc>
                  <a:txBody>
                    <a:bodyPr/>
                    <a:lstStyle/>
                    <a:p>
                      <a:pPr algn="ctr" fontAlgn="b"/>
                      <a:r>
                        <a:rPr lang="en-US" sz="1100" b="1" u="none" strike="noStrike">
                          <a:effectLst/>
                        </a:rPr>
                        <a:t>Yes</a:t>
                      </a:r>
                      <a:endParaRPr lang="en-US" sz="11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a:effectLst/>
                        </a:rPr>
                        <a:t>No</a:t>
                      </a:r>
                      <a:endParaRPr lang="en-US" sz="11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3805665"/>
                  </a:ext>
                </a:extLst>
              </a:tr>
              <a:tr h="285626">
                <a:tc rowSpan="2">
                  <a:txBody>
                    <a:bodyPr/>
                    <a:lstStyle/>
                    <a:p>
                      <a:pPr algn="ctr" fontAlgn="ctr"/>
                      <a:r>
                        <a:rPr lang="en-US" sz="1100" b="1" u="none" strike="noStrike" dirty="0">
                          <a:effectLst/>
                        </a:rPr>
                        <a:t>PREDICTED</a:t>
                      </a:r>
                      <a:endParaRPr lang="en-US"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a:effectLst/>
                        </a:rPr>
                        <a:t>Yes</a:t>
                      </a:r>
                      <a:endParaRPr lang="en-US"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a:effectLst/>
                        </a:rPr>
                        <a:t>88%</a:t>
                      </a:r>
                      <a:endParaRPr lang="en-US"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a:effectLst/>
                        </a:rPr>
                        <a:t>4%</a:t>
                      </a:r>
                      <a:endParaRPr lang="en-US"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6007792"/>
                  </a:ext>
                </a:extLst>
              </a:tr>
              <a:tr h="285626">
                <a:tc vMerge="1">
                  <a:txBody>
                    <a:bodyPr/>
                    <a:lstStyle/>
                    <a:p>
                      <a:endParaRPr lang="en-US"/>
                    </a:p>
                  </a:txBody>
                  <a:tcPr/>
                </a:tc>
                <a:tc>
                  <a:txBody>
                    <a:bodyPr/>
                    <a:lstStyle/>
                    <a:p>
                      <a:pPr algn="ctr" fontAlgn="b"/>
                      <a:r>
                        <a:rPr lang="en-US" sz="1100" b="1" u="none" strike="noStrike">
                          <a:effectLst/>
                        </a:rPr>
                        <a:t>No</a:t>
                      </a:r>
                      <a:endParaRPr lang="en-US" sz="1100" b="1" i="0" u="none" strike="noStrike">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a:effectLst/>
                        </a:rPr>
                        <a:t>2%</a:t>
                      </a:r>
                      <a:endParaRPr lang="en-US"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1" u="none" strike="noStrike" dirty="0">
                          <a:effectLst/>
                        </a:rPr>
                        <a:t>6%</a:t>
                      </a:r>
                      <a:endParaRPr lang="en-US" sz="1100" b="1" i="0" u="none" strike="noStrike" dirty="0">
                        <a:solidFill>
                          <a:srgbClr val="000000"/>
                        </a:solidFill>
                        <a:effectLst/>
                        <a:latin typeface="Calibri" panose="020F0502020204030204" pitchFamily="3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85903856"/>
                  </a:ext>
                </a:extLst>
              </a:tr>
            </a:tbl>
          </a:graphicData>
        </a:graphic>
      </p:graphicFrame>
      <p:pic>
        <p:nvPicPr>
          <p:cNvPr id="16" name="Picture 15">
            <a:extLst>
              <a:ext uri="{FF2B5EF4-FFF2-40B4-BE49-F238E27FC236}">
                <a16:creationId xmlns:a16="http://schemas.microsoft.com/office/drawing/2014/main" id="{F4AD1ED1-7893-456B-B3CC-74145D74D881}"/>
              </a:ext>
            </a:extLst>
          </p:cNvPr>
          <p:cNvPicPr>
            <a:picLocks noChangeAspect="1"/>
          </p:cNvPicPr>
          <p:nvPr/>
        </p:nvPicPr>
        <p:blipFill>
          <a:blip r:embed="rId5"/>
          <a:stretch>
            <a:fillRect/>
          </a:stretch>
        </p:blipFill>
        <p:spPr>
          <a:xfrm>
            <a:off x="4320089" y="4939505"/>
            <a:ext cx="3008069" cy="1524399"/>
          </a:xfrm>
          <a:prstGeom prst="rect">
            <a:avLst/>
          </a:prstGeom>
          <a:ln>
            <a:solidFill>
              <a:schemeClr val="tx1"/>
            </a:solidFill>
          </a:ln>
        </p:spPr>
      </p:pic>
      <p:pic>
        <p:nvPicPr>
          <p:cNvPr id="25" name="Picture 24" descr="A picture containing black, indoor, sitting, top&#10;&#10;Description automatically generated">
            <a:extLst>
              <a:ext uri="{FF2B5EF4-FFF2-40B4-BE49-F238E27FC236}">
                <a16:creationId xmlns:a16="http://schemas.microsoft.com/office/drawing/2014/main" id="{6074AC42-031F-4066-AD62-76797C4438B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800" b="95855" l="7005" r="91896">
                        <a14:foregroundMark x1="12225" y1="29879" x2="12225" y2="29879"/>
                        <a14:foregroundMark x1="50275" y1="13299" x2="50275" y2="13299"/>
                        <a14:foregroundMark x1="86951" y1="51295" x2="86951" y2="51295"/>
                        <a14:foregroundMark x1="45742" y1="31952" x2="45742" y2="31952"/>
                        <a14:foregroundMark x1="48626" y1="39724" x2="50687" y2="39724"/>
                        <a14:foregroundMark x1="50275" y1="11917" x2="50275" y2="4145"/>
                        <a14:foregroundMark x1="7692" y1="31088" x2="13599" y2="30570"/>
                        <a14:foregroundMark x1="13187" y1="74611" x2="13187" y2="67703"/>
                        <a14:foregroundMark x1="50687" y1="95855" x2="49863" y2="88428"/>
                        <a14:foregroundMark x1="90522" y1="51295" x2="91896" y2="43523"/>
                        <a14:foregroundMark x1="7005" y1="73402" x2="7418" y2="69430"/>
                        <a14:foregroundMark x1="11813" y1="30570" x2="15659" y2="30570"/>
                        <a14:foregroundMark x1="50687" y1="37133" x2="51786" y2="38860"/>
                        <a14:foregroundMark x1="49863" y1="38342" x2="49863" y2="31434"/>
                        <a14:foregroundMark x1="51374" y1="65630" x2="49863" y2="59067"/>
                        <a14:foregroundMark x1="50275" y1="95337" x2="46841" y2="89637"/>
                        <a14:foregroundMark x1="88049" y1="53886" x2="83929" y2="45596"/>
                        <a14:foregroundMark x1="83929" y1="45596" x2="84341" y2="43523"/>
                        <a14:foregroundMark x1="21841" y1="23316" x2="28709" y2="18480"/>
                        <a14:backgroundMark x1="56456" y1="24180" x2="65110" y2="32470"/>
                      </a14:backgroundRemoval>
                    </a14:imgEffect>
                  </a14:imgLayer>
                </a14:imgProps>
              </a:ext>
            </a:extLst>
          </a:blip>
          <a:stretch>
            <a:fillRect/>
          </a:stretch>
        </p:blipFill>
        <p:spPr>
          <a:xfrm>
            <a:off x="1278353" y="5096761"/>
            <a:ext cx="882856" cy="702162"/>
          </a:xfrm>
          <a:prstGeom prst="rect">
            <a:avLst/>
          </a:prstGeom>
        </p:spPr>
      </p:pic>
      <p:sp>
        <p:nvSpPr>
          <p:cNvPr id="28" name="TextBox 27">
            <a:extLst>
              <a:ext uri="{FF2B5EF4-FFF2-40B4-BE49-F238E27FC236}">
                <a16:creationId xmlns:a16="http://schemas.microsoft.com/office/drawing/2014/main" id="{40F9926C-FE06-4333-A61C-57D1A77CD052}"/>
              </a:ext>
            </a:extLst>
          </p:cNvPr>
          <p:cNvSpPr txBox="1"/>
          <p:nvPr/>
        </p:nvSpPr>
        <p:spPr>
          <a:xfrm>
            <a:off x="1368690" y="5974856"/>
            <a:ext cx="770315" cy="338554"/>
          </a:xfrm>
          <a:prstGeom prst="rect">
            <a:avLst/>
          </a:prstGeom>
          <a:noFill/>
        </p:spPr>
        <p:txBody>
          <a:bodyPr wrap="square" rtlCol="0">
            <a:spAutoFit/>
          </a:bodyPr>
          <a:lstStyle/>
          <a:p>
            <a:r>
              <a:rPr lang="en-US" sz="1600" dirty="0"/>
              <a:t>95%</a:t>
            </a:r>
          </a:p>
        </p:txBody>
      </p:sp>
      <p:sp>
        <p:nvSpPr>
          <p:cNvPr id="29" name="TextBox 28">
            <a:extLst>
              <a:ext uri="{FF2B5EF4-FFF2-40B4-BE49-F238E27FC236}">
                <a16:creationId xmlns:a16="http://schemas.microsoft.com/office/drawing/2014/main" id="{627E11EE-166D-497A-86A5-7B5D8B3128E9}"/>
              </a:ext>
            </a:extLst>
          </p:cNvPr>
          <p:cNvSpPr txBox="1"/>
          <p:nvPr/>
        </p:nvSpPr>
        <p:spPr>
          <a:xfrm>
            <a:off x="2364945" y="5973629"/>
            <a:ext cx="770315" cy="338554"/>
          </a:xfrm>
          <a:prstGeom prst="rect">
            <a:avLst/>
          </a:prstGeom>
          <a:noFill/>
        </p:spPr>
        <p:txBody>
          <a:bodyPr wrap="square" rtlCol="0">
            <a:spAutoFit/>
          </a:bodyPr>
          <a:lstStyle/>
          <a:p>
            <a:r>
              <a:rPr lang="en-US" sz="1600" dirty="0"/>
              <a:t>86%</a:t>
            </a:r>
          </a:p>
        </p:txBody>
      </p:sp>
      <p:sp>
        <p:nvSpPr>
          <p:cNvPr id="30" name="TextBox 29">
            <a:extLst>
              <a:ext uri="{FF2B5EF4-FFF2-40B4-BE49-F238E27FC236}">
                <a16:creationId xmlns:a16="http://schemas.microsoft.com/office/drawing/2014/main" id="{F228BB6C-5FF6-4F1C-8419-434C626173FC}"/>
              </a:ext>
            </a:extLst>
          </p:cNvPr>
          <p:cNvSpPr txBox="1"/>
          <p:nvPr/>
        </p:nvSpPr>
        <p:spPr>
          <a:xfrm>
            <a:off x="3323834" y="5979144"/>
            <a:ext cx="770315" cy="338554"/>
          </a:xfrm>
          <a:prstGeom prst="rect">
            <a:avLst/>
          </a:prstGeom>
          <a:noFill/>
        </p:spPr>
        <p:txBody>
          <a:bodyPr wrap="square" rtlCol="0">
            <a:spAutoFit/>
          </a:bodyPr>
          <a:lstStyle/>
          <a:p>
            <a:r>
              <a:rPr lang="en-US" sz="1600" dirty="0"/>
              <a:t>89%</a:t>
            </a:r>
          </a:p>
        </p:txBody>
      </p:sp>
    </p:spTree>
    <p:extLst>
      <p:ext uri="{BB962C8B-B14F-4D97-AF65-F5344CB8AC3E}">
        <p14:creationId xmlns:p14="http://schemas.microsoft.com/office/powerpoint/2010/main" val="1983322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DF4FD90C-DF26-166D-D666-836BC7171A62}"/>
              </a:ext>
            </a:extLst>
          </p:cNvPr>
          <p:cNvSpPr>
            <a:spLocks noGrp="1"/>
          </p:cNvSpPr>
          <p:nvPr/>
        </p:nvSpPr>
        <p:spPr>
          <a:xfrm>
            <a:off x="4061764" y="2087028"/>
            <a:ext cx="6798608" cy="234613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RECOMMENDATIONS and areas of potential</a:t>
            </a:r>
          </a:p>
        </p:txBody>
      </p:sp>
      <p:pic>
        <p:nvPicPr>
          <p:cNvPr id="4" name="Picture 3" descr="A black rectangle with a black background&#10;&#10;Description automatically generated with low confidence">
            <a:extLst>
              <a:ext uri="{FF2B5EF4-FFF2-40B4-BE49-F238E27FC236}">
                <a16:creationId xmlns:a16="http://schemas.microsoft.com/office/drawing/2014/main" id="{8D80324B-CCA0-46E4-B4E9-1EA96D77F0B1}"/>
              </a:ext>
            </a:extLst>
          </p:cNvPr>
          <p:cNvPicPr>
            <a:picLocks noChangeAspect="1"/>
          </p:cNvPicPr>
          <p:nvPr/>
        </p:nvPicPr>
        <p:blipFill>
          <a:blip r:embed="rId2"/>
          <a:stretch>
            <a:fillRect/>
          </a:stretch>
        </p:blipFill>
        <p:spPr>
          <a:xfrm>
            <a:off x="785136" y="2839453"/>
            <a:ext cx="3771336" cy="4018547"/>
          </a:xfrm>
          <a:prstGeom prst="rect">
            <a:avLst/>
          </a:prstGeom>
        </p:spPr>
      </p:pic>
    </p:spTree>
    <p:extLst>
      <p:ext uri="{BB962C8B-B14F-4D97-AF65-F5344CB8AC3E}">
        <p14:creationId xmlns:p14="http://schemas.microsoft.com/office/powerpoint/2010/main" val="206841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64107-412D-B5D7-6174-D14FFAF6AD9A}"/>
              </a:ext>
            </a:extLst>
          </p:cNvPr>
          <p:cNvSpPr>
            <a:spLocks noGrp="1"/>
          </p:cNvSpPr>
          <p:nvPr>
            <p:ph type="title"/>
          </p:nvPr>
        </p:nvSpPr>
        <p:spPr>
          <a:xfrm>
            <a:off x="457200" y="702157"/>
            <a:ext cx="11153608" cy="455132"/>
          </a:xfrm>
        </p:spPr>
        <p:txBody>
          <a:bodyPr>
            <a:noAutofit/>
          </a:bodyPr>
          <a:lstStyle/>
          <a:p>
            <a:r>
              <a:rPr lang="en-US" dirty="0"/>
              <a:t>RECOMMENDATIONS</a:t>
            </a:r>
          </a:p>
        </p:txBody>
      </p:sp>
      <p:graphicFrame>
        <p:nvGraphicFramePr>
          <p:cNvPr id="7" name="Content Placeholder 2">
            <a:extLst>
              <a:ext uri="{FF2B5EF4-FFF2-40B4-BE49-F238E27FC236}">
                <a16:creationId xmlns:a16="http://schemas.microsoft.com/office/drawing/2014/main" id="{252F0E29-3E2C-EDF9-78C4-2A7EBDC99D26}"/>
              </a:ext>
            </a:extLst>
          </p:cNvPr>
          <p:cNvGraphicFramePr>
            <a:graphicFrameLocks noGrp="1"/>
          </p:cNvGraphicFramePr>
          <p:nvPr>
            <p:ph idx="1"/>
            <p:extLst>
              <p:ext uri="{D42A27DB-BD31-4B8C-83A1-F6EECF244321}">
                <p14:modId xmlns:p14="http://schemas.microsoft.com/office/powerpoint/2010/main" val="4015223480"/>
              </p:ext>
            </p:extLst>
          </p:nvPr>
        </p:nvGraphicFramePr>
        <p:xfrm>
          <a:off x="581192" y="1400175"/>
          <a:ext cx="11029615" cy="4755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1F08860F-2AFF-40F8-BFA6-EEADADF4FA72}"/>
              </a:ext>
            </a:extLst>
          </p:cNvPr>
          <p:cNvSpPr txBox="1"/>
          <p:nvPr/>
        </p:nvSpPr>
        <p:spPr>
          <a:xfrm>
            <a:off x="1188720" y="3628256"/>
            <a:ext cx="1809205" cy="1384995"/>
          </a:xfrm>
          <a:prstGeom prst="rect">
            <a:avLst/>
          </a:prstGeom>
          <a:noFill/>
        </p:spPr>
        <p:txBody>
          <a:bodyPr wrap="square" rtlCol="0">
            <a:spAutoFit/>
          </a:bodyPr>
          <a:lstStyle/>
          <a:p>
            <a:r>
              <a:rPr lang="en-US" sz="1400" dirty="0"/>
              <a:t>Use a predictive approach to identify the consumers that have a high likelihood to subscribe to term deposit. </a:t>
            </a:r>
          </a:p>
        </p:txBody>
      </p:sp>
      <p:sp>
        <p:nvSpPr>
          <p:cNvPr id="6" name="TextBox 5">
            <a:extLst>
              <a:ext uri="{FF2B5EF4-FFF2-40B4-BE49-F238E27FC236}">
                <a16:creationId xmlns:a16="http://schemas.microsoft.com/office/drawing/2014/main" id="{90454931-61A5-4B54-A182-C8B78DE46FE9}"/>
              </a:ext>
            </a:extLst>
          </p:cNvPr>
          <p:cNvSpPr txBox="1"/>
          <p:nvPr/>
        </p:nvSpPr>
        <p:spPr>
          <a:xfrm>
            <a:off x="6958149" y="3684562"/>
            <a:ext cx="1809205" cy="1384995"/>
          </a:xfrm>
          <a:prstGeom prst="rect">
            <a:avLst/>
          </a:prstGeom>
          <a:noFill/>
        </p:spPr>
        <p:txBody>
          <a:bodyPr wrap="square" rtlCol="0">
            <a:spAutoFit/>
          </a:bodyPr>
          <a:lstStyle/>
          <a:p>
            <a:r>
              <a:rPr lang="en-IN" sz="1400" dirty="0">
                <a:cs typeface="Segoe UI" panose="020B0502040204020203" pitchFamily="34" charset="0"/>
              </a:rPr>
              <a:t>Leverage other communication channels like email and regional TV advertising to improve outreach</a:t>
            </a:r>
          </a:p>
        </p:txBody>
      </p:sp>
      <p:sp>
        <p:nvSpPr>
          <p:cNvPr id="8" name="TextBox 7">
            <a:extLst>
              <a:ext uri="{FF2B5EF4-FFF2-40B4-BE49-F238E27FC236}">
                <a16:creationId xmlns:a16="http://schemas.microsoft.com/office/drawing/2014/main" id="{F97421A4-7E4E-427C-93D4-6C6F6C46AF32}"/>
              </a:ext>
            </a:extLst>
          </p:cNvPr>
          <p:cNvSpPr txBox="1"/>
          <p:nvPr/>
        </p:nvSpPr>
        <p:spPr>
          <a:xfrm>
            <a:off x="4114696" y="3735978"/>
            <a:ext cx="1809205" cy="954107"/>
          </a:xfrm>
          <a:prstGeom prst="rect">
            <a:avLst/>
          </a:prstGeom>
          <a:noFill/>
        </p:spPr>
        <p:txBody>
          <a:bodyPr wrap="square" rtlCol="0">
            <a:spAutoFit/>
          </a:bodyPr>
          <a:lstStyle/>
          <a:p>
            <a:r>
              <a:rPr lang="en-US" sz="1400" dirty="0"/>
              <a:t>Use differentiated marketing strategies to appeal to distinct customer segments. </a:t>
            </a:r>
          </a:p>
        </p:txBody>
      </p:sp>
      <p:sp>
        <p:nvSpPr>
          <p:cNvPr id="9" name="TextBox 8">
            <a:extLst>
              <a:ext uri="{FF2B5EF4-FFF2-40B4-BE49-F238E27FC236}">
                <a16:creationId xmlns:a16="http://schemas.microsoft.com/office/drawing/2014/main" id="{653C973B-2809-43D2-B5CC-E4F71E6568B2}"/>
              </a:ext>
            </a:extLst>
          </p:cNvPr>
          <p:cNvSpPr txBox="1"/>
          <p:nvPr/>
        </p:nvSpPr>
        <p:spPr>
          <a:xfrm>
            <a:off x="9596742" y="3628256"/>
            <a:ext cx="1809205" cy="954107"/>
          </a:xfrm>
          <a:prstGeom prst="rect">
            <a:avLst/>
          </a:prstGeom>
          <a:noFill/>
        </p:spPr>
        <p:txBody>
          <a:bodyPr wrap="square" rtlCol="0">
            <a:spAutoFit/>
          </a:bodyPr>
          <a:lstStyle/>
          <a:p>
            <a:r>
              <a:rPr lang="en-US" sz="1400" dirty="0"/>
              <a:t>Consider itemizing the product to cater to various customer profiles</a:t>
            </a:r>
          </a:p>
        </p:txBody>
      </p:sp>
    </p:spTree>
    <p:extLst>
      <p:ext uri="{BB962C8B-B14F-4D97-AF65-F5344CB8AC3E}">
        <p14:creationId xmlns:p14="http://schemas.microsoft.com/office/powerpoint/2010/main" val="140255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B7A3630-1200-484D-8CB9-D981F7653819}"/>
              </a:ext>
            </a:extLst>
          </p:cNvPr>
          <p:cNvSpPr>
            <a:spLocks noGrp="1"/>
          </p:cNvSpPr>
          <p:nvPr>
            <p:ph type="title"/>
          </p:nvPr>
        </p:nvSpPr>
        <p:spPr>
          <a:xfrm>
            <a:off x="297339" y="186202"/>
            <a:ext cx="11153608" cy="874847"/>
          </a:xfrm>
        </p:spPr>
        <p:txBody>
          <a:bodyPr>
            <a:noAutofit/>
          </a:bodyPr>
          <a:lstStyle/>
          <a:p>
            <a:r>
              <a:rPr lang="en-US" sz="4400" dirty="0"/>
              <a:t>BUSINESS IMPACT</a:t>
            </a:r>
          </a:p>
        </p:txBody>
      </p:sp>
      <p:grpSp>
        <p:nvGrpSpPr>
          <p:cNvPr id="5" name="Group 4">
            <a:extLst>
              <a:ext uri="{FF2B5EF4-FFF2-40B4-BE49-F238E27FC236}">
                <a16:creationId xmlns:a16="http://schemas.microsoft.com/office/drawing/2014/main" id="{F2A362A4-572A-4EE1-BD8F-710AFC0619D8}"/>
              </a:ext>
            </a:extLst>
          </p:cNvPr>
          <p:cNvGrpSpPr/>
          <p:nvPr/>
        </p:nvGrpSpPr>
        <p:grpSpPr>
          <a:xfrm>
            <a:off x="4212260" y="3020261"/>
            <a:ext cx="3512024" cy="2640989"/>
            <a:chOff x="4212260" y="3109346"/>
            <a:chExt cx="3512024" cy="2640989"/>
          </a:xfrm>
        </p:grpSpPr>
        <p:graphicFrame>
          <p:nvGraphicFramePr>
            <p:cNvPr id="6" name="Chart 5">
              <a:extLst>
                <a:ext uri="{FF2B5EF4-FFF2-40B4-BE49-F238E27FC236}">
                  <a16:creationId xmlns:a16="http://schemas.microsoft.com/office/drawing/2014/main" id="{06C0BDA2-F2DC-4960-863B-13112A159BBD}"/>
                </a:ext>
              </a:extLst>
            </p:cNvPr>
            <p:cNvGraphicFramePr/>
            <p:nvPr>
              <p:extLst>
                <p:ext uri="{D42A27DB-BD31-4B8C-83A1-F6EECF244321}">
                  <p14:modId xmlns:p14="http://schemas.microsoft.com/office/powerpoint/2010/main" val="2426073630"/>
                </p:ext>
              </p:extLst>
            </p:nvPr>
          </p:nvGraphicFramePr>
          <p:xfrm>
            <a:off x="4212260" y="3109346"/>
            <a:ext cx="3512024" cy="2640989"/>
          </p:xfrm>
          <a:graphic>
            <a:graphicData uri="http://schemas.openxmlformats.org/drawingml/2006/chart">
              <c:chart xmlns:c="http://schemas.openxmlformats.org/drawingml/2006/chart" xmlns:r="http://schemas.openxmlformats.org/officeDocument/2006/relationships" r:id="rId2"/>
            </a:graphicData>
          </a:graphic>
        </p:graphicFrame>
        <p:pic>
          <p:nvPicPr>
            <p:cNvPr id="7" name="Graphic 91" descr="Database">
              <a:extLst>
                <a:ext uri="{FF2B5EF4-FFF2-40B4-BE49-F238E27FC236}">
                  <a16:creationId xmlns:a16="http://schemas.microsoft.com/office/drawing/2014/main" id="{A791C135-AF14-452E-8E3A-0CA504E1EF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1072" y="3939057"/>
              <a:ext cx="914400" cy="914400"/>
            </a:xfrm>
            <a:prstGeom prst="rect">
              <a:avLst/>
            </a:prstGeom>
          </p:spPr>
        </p:pic>
      </p:grpSp>
      <p:sp>
        <p:nvSpPr>
          <p:cNvPr id="9" name="Rounded Rectangle 84">
            <a:extLst>
              <a:ext uri="{FF2B5EF4-FFF2-40B4-BE49-F238E27FC236}">
                <a16:creationId xmlns:a16="http://schemas.microsoft.com/office/drawing/2014/main" id="{06CF3DE0-E6A7-4223-A172-5147E0486D3B}"/>
              </a:ext>
            </a:extLst>
          </p:cNvPr>
          <p:cNvSpPr/>
          <p:nvPr/>
        </p:nvSpPr>
        <p:spPr>
          <a:xfrm>
            <a:off x="4308574" y="1196750"/>
            <a:ext cx="3127249" cy="1263921"/>
          </a:xfrm>
          <a:prstGeom prst="roundRect">
            <a:avLst>
              <a:gd name="adj" fmla="val 10178"/>
            </a:avLst>
          </a:prstGeom>
          <a:solidFill>
            <a:schemeClr val="accent1">
              <a:lumMod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sz="1400" err="1">
              <a:solidFill>
                <a:schemeClr val="tx2"/>
              </a:solidFill>
            </a:endParaRPr>
          </a:p>
        </p:txBody>
      </p:sp>
      <p:grpSp>
        <p:nvGrpSpPr>
          <p:cNvPr id="11" name="Group 10">
            <a:extLst>
              <a:ext uri="{FF2B5EF4-FFF2-40B4-BE49-F238E27FC236}">
                <a16:creationId xmlns:a16="http://schemas.microsoft.com/office/drawing/2014/main" id="{AED96D23-7939-4AD5-AA1C-BF7A27740DF2}"/>
              </a:ext>
            </a:extLst>
          </p:cNvPr>
          <p:cNvGrpSpPr/>
          <p:nvPr/>
        </p:nvGrpSpPr>
        <p:grpSpPr>
          <a:xfrm>
            <a:off x="1104487" y="4990142"/>
            <a:ext cx="3258475" cy="1388135"/>
            <a:chOff x="1051218" y="4749729"/>
            <a:chExt cx="2834640" cy="1729821"/>
          </a:xfrm>
        </p:grpSpPr>
        <p:sp>
          <p:nvSpPr>
            <p:cNvPr id="12" name="Rounded Rectangle 86">
              <a:extLst>
                <a:ext uri="{FF2B5EF4-FFF2-40B4-BE49-F238E27FC236}">
                  <a16:creationId xmlns:a16="http://schemas.microsoft.com/office/drawing/2014/main" id="{E4399E80-F22D-4E7C-90CE-50B996EA583E}"/>
                </a:ext>
              </a:extLst>
            </p:cNvPr>
            <p:cNvSpPr/>
            <p:nvPr/>
          </p:nvSpPr>
          <p:spPr>
            <a:xfrm>
              <a:off x="1051218" y="4749729"/>
              <a:ext cx="2834640" cy="1729821"/>
            </a:xfrm>
            <a:prstGeom prst="roundRect">
              <a:avLst>
                <a:gd name="adj" fmla="val 10178"/>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lnSpc>
                  <a:spcPct val="150000"/>
                </a:lnSpc>
                <a:buFont typeface="Arial" panose="020B0604020202020204" pitchFamily="34" charset="0"/>
                <a:buChar char="•"/>
              </a:pPr>
              <a:endParaRPr lang="en-US" sz="1600" b="1" dirty="0">
                <a:solidFill>
                  <a:schemeClr val="bg1"/>
                </a:solidFill>
              </a:endParaRPr>
            </a:p>
          </p:txBody>
        </p:sp>
        <p:sp>
          <p:nvSpPr>
            <p:cNvPr id="13" name="Rectangle 12">
              <a:extLst>
                <a:ext uri="{FF2B5EF4-FFF2-40B4-BE49-F238E27FC236}">
                  <a16:creationId xmlns:a16="http://schemas.microsoft.com/office/drawing/2014/main" id="{E3CA3F3A-39BA-4554-A977-74AAE179482E}"/>
                </a:ext>
              </a:extLst>
            </p:cNvPr>
            <p:cNvSpPr/>
            <p:nvPr/>
          </p:nvSpPr>
          <p:spPr>
            <a:xfrm>
              <a:off x="1123308" y="4760613"/>
              <a:ext cx="2743200" cy="1665783"/>
            </a:xfrm>
            <a:prstGeom prst="rect">
              <a:avLst/>
            </a:prstGeom>
          </p:spPr>
          <p:txBody>
            <a:bodyPr wrap="square" lIns="0" tIns="0" rIns="0" bIns="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endParaRPr lang="en-US" sz="1600" b="1" dirty="0">
                <a:solidFill>
                  <a:schemeClr val="bg1"/>
                </a:solidFill>
              </a:endParaRPr>
            </a:p>
            <a:p>
              <a:pPr>
                <a:spcAft>
                  <a:spcPts val="600"/>
                </a:spcAft>
              </a:pPr>
              <a:endParaRPr lang="en-US" sz="1600" b="1" dirty="0">
                <a:solidFill>
                  <a:schemeClr val="bg1"/>
                </a:solidFill>
              </a:endParaRPr>
            </a:p>
            <a:p>
              <a:pPr>
                <a:spcAft>
                  <a:spcPts val="600"/>
                </a:spcAft>
              </a:pPr>
              <a:endParaRPr lang="en-US" sz="1600" b="1" dirty="0">
                <a:solidFill>
                  <a:schemeClr val="bg1"/>
                </a:solidFill>
              </a:endParaRPr>
            </a:p>
            <a:p>
              <a:pPr>
                <a:spcAft>
                  <a:spcPts val="600"/>
                </a:spcAft>
              </a:pPr>
              <a:endParaRPr lang="en-US" sz="1600" b="1" dirty="0">
                <a:solidFill>
                  <a:schemeClr val="bg1"/>
                </a:solidFill>
              </a:endParaRPr>
            </a:p>
          </p:txBody>
        </p:sp>
      </p:grpSp>
      <p:grpSp>
        <p:nvGrpSpPr>
          <p:cNvPr id="14" name="Group 13">
            <a:extLst>
              <a:ext uri="{FF2B5EF4-FFF2-40B4-BE49-F238E27FC236}">
                <a16:creationId xmlns:a16="http://schemas.microsoft.com/office/drawing/2014/main" id="{80C64570-6F1E-4965-B751-B32C7E9F9F36}"/>
              </a:ext>
            </a:extLst>
          </p:cNvPr>
          <p:cNvGrpSpPr/>
          <p:nvPr/>
        </p:nvGrpSpPr>
        <p:grpSpPr>
          <a:xfrm>
            <a:off x="7636168" y="4993070"/>
            <a:ext cx="3343530" cy="1689722"/>
            <a:chOff x="7636168" y="4665298"/>
            <a:chExt cx="3343530" cy="1689722"/>
          </a:xfrm>
        </p:grpSpPr>
        <p:sp>
          <p:nvSpPr>
            <p:cNvPr id="15" name="Rounded Rectangle 88">
              <a:extLst>
                <a:ext uri="{FF2B5EF4-FFF2-40B4-BE49-F238E27FC236}">
                  <a16:creationId xmlns:a16="http://schemas.microsoft.com/office/drawing/2014/main" id="{019A648C-7F0D-40C5-B271-C5DFC59D5B67}"/>
                </a:ext>
              </a:extLst>
            </p:cNvPr>
            <p:cNvSpPr/>
            <p:nvPr/>
          </p:nvSpPr>
          <p:spPr>
            <a:xfrm>
              <a:off x="7636168" y="4665298"/>
              <a:ext cx="3289851" cy="1388135"/>
            </a:xfrm>
            <a:prstGeom prst="roundRect">
              <a:avLst>
                <a:gd name="adj" fmla="val 10178"/>
              </a:avLst>
            </a:prstGeom>
            <a:solidFill>
              <a:srgbClr val="A6A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285750" indent="-285750">
                <a:buFont typeface="Arial" panose="020B0604020202020204" pitchFamily="34" charset="0"/>
                <a:buChar char="•"/>
              </a:pPr>
              <a:endParaRPr lang="en-US" sz="1600" b="1" dirty="0">
                <a:solidFill>
                  <a:schemeClr val="bg1"/>
                </a:solidFill>
              </a:endParaRPr>
            </a:p>
          </p:txBody>
        </p:sp>
        <p:sp>
          <p:nvSpPr>
            <p:cNvPr id="16" name="Rectangle 15">
              <a:extLst>
                <a:ext uri="{FF2B5EF4-FFF2-40B4-BE49-F238E27FC236}">
                  <a16:creationId xmlns:a16="http://schemas.microsoft.com/office/drawing/2014/main" id="{8ADD57F2-1C36-42E0-85F2-F527795D2734}"/>
                </a:ext>
              </a:extLst>
            </p:cNvPr>
            <p:cNvSpPr/>
            <p:nvPr/>
          </p:nvSpPr>
          <p:spPr>
            <a:xfrm>
              <a:off x="7681889" y="4759506"/>
              <a:ext cx="3297809" cy="1595514"/>
            </a:xfrm>
            <a:prstGeom prst="rect">
              <a:avLst/>
            </a:prstGeom>
          </p:spPr>
          <p:txBody>
            <a:bodyPr wrap="square" lIns="0" tIns="0" rIns="0" bIns="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Aft>
                  <a:spcPts val="600"/>
                </a:spcAft>
              </a:pPr>
              <a:r>
                <a:rPr lang="en-US" sz="1600" b="1" dirty="0">
                  <a:solidFill>
                    <a:schemeClr val="bg1"/>
                  </a:solidFill>
                </a:rPr>
                <a:t>CROSS AND UP SELLING</a:t>
              </a:r>
            </a:p>
            <a:p>
              <a:pPr>
                <a:spcAft>
                  <a:spcPts val="600"/>
                </a:spcAft>
              </a:pPr>
              <a:r>
                <a:rPr lang="en-US" sz="1400" dirty="0">
                  <a:solidFill>
                    <a:schemeClr val="bg1"/>
                  </a:solidFill>
                </a:rPr>
                <a:t>Persuade targeted clients into purchasing other funds and insurance products along with term deposits</a:t>
              </a:r>
            </a:p>
          </p:txBody>
        </p:sp>
      </p:grpSp>
      <p:grpSp>
        <p:nvGrpSpPr>
          <p:cNvPr id="18" name="Group 17">
            <a:extLst>
              <a:ext uri="{FF2B5EF4-FFF2-40B4-BE49-F238E27FC236}">
                <a16:creationId xmlns:a16="http://schemas.microsoft.com/office/drawing/2014/main" id="{4348F4F5-F1C7-442E-9A23-E200317C600F}"/>
              </a:ext>
            </a:extLst>
          </p:cNvPr>
          <p:cNvGrpSpPr>
            <a:grpSpLocks noChangeAspect="1"/>
          </p:cNvGrpSpPr>
          <p:nvPr/>
        </p:nvGrpSpPr>
        <p:grpSpPr>
          <a:xfrm rot="18808541">
            <a:off x="5462663" y="2689463"/>
            <a:ext cx="822960" cy="822960"/>
            <a:chOff x="7606853" y="246063"/>
            <a:chExt cx="896937" cy="896937"/>
          </a:xfrm>
          <a:solidFill>
            <a:schemeClr val="accent1">
              <a:lumMod val="50000"/>
            </a:schemeClr>
          </a:solidFill>
        </p:grpSpPr>
        <p:sp>
          <p:nvSpPr>
            <p:cNvPr id="20" name="Teardrop 19">
              <a:extLst>
                <a:ext uri="{FF2B5EF4-FFF2-40B4-BE49-F238E27FC236}">
                  <a16:creationId xmlns:a16="http://schemas.microsoft.com/office/drawing/2014/main" id="{9FA77125-416B-4FA9-B2B5-42F168533539}"/>
                </a:ext>
              </a:extLst>
            </p:cNvPr>
            <p:cNvSpPr/>
            <p:nvPr/>
          </p:nvSpPr>
          <p:spPr>
            <a:xfrm>
              <a:off x="7606853" y="246063"/>
              <a:ext cx="896937" cy="896937"/>
            </a:xfrm>
            <a:prstGeom prst="teardrop">
              <a:avLst/>
            </a:prstGeom>
            <a:grpFill/>
            <a:ln w="12700" cap="flat" cmpd="sng" algn="ctr">
              <a:solidFill>
                <a:srgbClr val="FFFFFF"/>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2000" kern="0" err="1">
                <a:solidFill>
                  <a:srgbClr val="FFFFFF"/>
                </a:solidFill>
                <a:latin typeface="Arial"/>
              </a:endParaRPr>
            </a:p>
          </p:txBody>
        </p:sp>
        <p:sp>
          <p:nvSpPr>
            <p:cNvPr id="21" name="Oval 20">
              <a:extLst>
                <a:ext uri="{FF2B5EF4-FFF2-40B4-BE49-F238E27FC236}">
                  <a16:creationId xmlns:a16="http://schemas.microsoft.com/office/drawing/2014/main" id="{976F3336-72F0-44A4-BFFC-838E68C7C8A2}"/>
                </a:ext>
              </a:extLst>
            </p:cNvPr>
            <p:cNvSpPr/>
            <p:nvPr/>
          </p:nvSpPr>
          <p:spPr>
            <a:xfrm>
              <a:off x="7647293" y="280458"/>
              <a:ext cx="822602" cy="822602"/>
            </a:xfrm>
            <a:prstGeom prst="ellipse">
              <a:avLst/>
            </a:prstGeom>
            <a:grpFill/>
            <a:ln w="12700" cap="flat" cmpd="sng" algn="ctr">
              <a:solidFill>
                <a:srgbClr val="FFFFFF"/>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2000" kern="0" err="1">
                <a:solidFill>
                  <a:srgbClr val="FFFFFF"/>
                </a:solidFill>
                <a:latin typeface="Arial"/>
              </a:endParaRPr>
            </a:p>
          </p:txBody>
        </p:sp>
      </p:grpSp>
      <p:grpSp>
        <p:nvGrpSpPr>
          <p:cNvPr id="22" name="Group 21">
            <a:extLst>
              <a:ext uri="{FF2B5EF4-FFF2-40B4-BE49-F238E27FC236}">
                <a16:creationId xmlns:a16="http://schemas.microsoft.com/office/drawing/2014/main" id="{CB1C535C-4A81-4A50-AD45-F64ABD23648A}"/>
              </a:ext>
            </a:extLst>
          </p:cNvPr>
          <p:cNvGrpSpPr/>
          <p:nvPr/>
        </p:nvGrpSpPr>
        <p:grpSpPr>
          <a:xfrm>
            <a:off x="6602641" y="4631054"/>
            <a:ext cx="822960" cy="822960"/>
            <a:chOff x="6602641" y="4720139"/>
            <a:chExt cx="822960" cy="822960"/>
          </a:xfrm>
        </p:grpSpPr>
        <p:grpSp>
          <p:nvGrpSpPr>
            <p:cNvPr id="23" name="Group 22">
              <a:extLst>
                <a:ext uri="{FF2B5EF4-FFF2-40B4-BE49-F238E27FC236}">
                  <a16:creationId xmlns:a16="http://schemas.microsoft.com/office/drawing/2014/main" id="{2E766C20-D1E2-481F-AEDD-EF4CD8A21938}"/>
                </a:ext>
              </a:extLst>
            </p:cNvPr>
            <p:cNvGrpSpPr>
              <a:grpSpLocks noChangeAspect="1"/>
            </p:cNvGrpSpPr>
            <p:nvPr/>
          </p:nvGrpSpPr>
          <p:grpSpPr>
            <a:xfrm rot="4776862">
              <a:off x="6602641" y="4720139"/>
              <a:ext cx="822960" cy="822960"/>
              <a:chOff x="7606853" y="246063"/>
              <a:chExt cx="896937" cy="896937"/>
            </a:xfrm>
            <a:solidFill>
              <a:srgbClr val="A6A6A6"/>
            </a:solidFill>
          </p:grpSpPr>
          <p:sp>
            <p:nvSpPr>
              <p:cNvPr id="25" name="Teardrop 24">
                <a:extLst>
                  <a:ext uri="{FF2B5EF4-FFF2-40B4-BE49-F238E27FC236}">
                    <a16:creationId xmlns:a16="http://schemas.microsoft.com/office/drawing/2014/main" id="{BEE0EC51-1FD9-4079-BA3B-BB1378254BD8}"/>
                  </a:ext>
                </a:extLst>
              </p:cNvPr>
              <p:cNvSpPr/>
              <p:nvPr/>
            </p:nvSpPr>
            <p:spPr>
              <a:xfrm>
                <a:off x="7606853" y="246063"/>
                <a:ext cx="896937" cy="896937"/>
              </a:xfrm>
              <a:prstGeom prst="teardrop">
                <a:avLst/>
              </a:prstGeom>
              <a:grpFill/>
              <a:ln w="12700" cap="flat" cmpd="sng" algn="ctr">
                <a:solidFill>
                  <a:srgbClr val="FFFFFF"/>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2000" kern="0" err="1">
                  <a:solidFill>
                    <a:srgbClr val="FFFFFF"/>
                  </a:solidFill>
                  <a:latin typeface="Arial"/>
                </a:endParaRPr>
              </a:p>
            </p:txBody>
          </p:sp>
          <p:sp>
            <p:nvSpPr>
              <p:cNvPr id="26" name="Oval 25">
                <a:extLst>
                  <a:ext uri="{FF2B5EF4-FFF2-40B4-BE49-F238E27FC236}">
                    <a16:creationId xmlns:a16="http://schemas.microsoft.com/office/drawing/2014/main" id="{E4B4C3C5-43B4-42A0-A65E-B5E694FBB3E9}"/>
                  </a:ext>
                </a:extLst>
              </p:cNvPr>
              <p:cNvSpPr/>
              <p:nvPr/>
            </p:nvSpPr>
            <p:spPr>
              <a:xfrm>
                <a:off x="7647293" y="280458"/>
                <a:ext cx="822602" cy="822602"/>
              </a:xfrm>
              <a:prstGeom prst="ellipse">
                <a:avLst/>
              </a:prstGeom>
              <a:grpFill/>
              <a:ln w="12700" cap="flat" cmpd="sng" algn="ctr">
                <a:solidFill>
                  <a:srgbClr val="FFFFFF"/>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2000" kern="0" err="1">
                  <a:solidFill>
                    <a:srgbClr val="FFFFFF"/>
                  </a:solidFill>
                  <a:latin typeface="Arial"/>
                </a:endParaRPr>
              </a:p>
            </p:txBody>
          </p:sp>
        </p:grpSp>
        <p:pic>
          <p:nvPicPr>
            <p:cNvPr id="24" name="Graphic 88" descr="Research">
              <a:extLst>
                <a:ext uri="{FF2B5EF4-FFF2-40B4-BE49-F238E27FC236}">
                  <a16:creationId xmlns:a16="http://schemas.microsoft.com/office/drawing/2014/main" id="{B2D67F4D-001C-497F-98F7-E637B01388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754123" y="4864630"/>
              <a:ext cx="516155" cy="516155"/>
            </a:xfrm>
            <a:prstGeom prst="rect">
              <a:avLst/>
            </a:prstGeom>
          </p:spPr>
        </p:pic>
      </p:grpSp>
      <p:grpSp>
        <p:nvGrpSpPr>
          <p:cNvPr id="27" name="Group 26">
            <a:extLst>
              <a:ext uri="{FF2B5EF4-FFF2-40B4-BE49-F238E27FC236}">
                <a16:creationId xmlns:a16="http://schemas.microsoft.com/office/drawing/2014/main" id="{808B9C6A-C8CE-4F95-B738-DF20D2C5C99F}"/>
              </a:ext>
            </a:extLst>
          </p:cNvPr>
          <p:cNvGrpSpPr/>
          <p:nvPr/>
        </p:nvGrpSpPr>
        <p:grpSpPr>
          <a:xfrm>
            <a:off x="4470913" y="4578662"/>
            <a:ext cx="822960" cy="822960"/>
            <a:chOff x="4132451" y="4842740"/>
            <a:chExt cx="822960" cy="822960"/>
          </a:xfrm>
        </p:grpSpPr>
        <p:grpSp>
          <p:nvGrpSpPr>
            <p:cNvPr id="28" name="Group 27">
              <a:extLst>
                <a:ext uri="{FF2B5EF4-FFF2-40B4-BE49-F238E27FC236}">
                  <a16:creationId xmlns:a16="http://schemas.microsoft.com/office/drawing/2014/main" id="{BBA4B9CC-4BA5-4A51-AC6D-3BDA7FC8A1AC}"/>
                </a:ext>
              </a:extLst>
            </p:cNvPr>
            <p:cNvGrpSpPr>
              <a:grpSpLocks noChangeAspect="1"/>
            </p:cNvGrpSpPr>
            <p:nvPr/>
          </p:nvGrpSpPr>
          <p:grpSpPr>
            <a:xfrm rot="11700000">
              <a:off x="4132451" y="4842740"/>
              <a:ext cx="822960" cy="822960"/>
              <a:chOff x="7606853" y="246063"/>
              <a:chExt cx="896937" cy="896937"/>
            </a:xfrm>
            <a:solidFill>
              <a:schemeClr val="tx2">
                <a:alpha val="50196"/>
              </a:schemeClr>
            </a:solidFill>
          </p:grpSpPr>
          <p:sp>
            <p:nvSpPr>
              <p:cNvPr id="30" name="Teardrop 29">
                <a:extLst>
                  <a:ext uri="{FF2B5EF4-FFF2-40B4-BE49-F238E27FC236}">
                    <a16:creationId xmlns:a16="http://schemas.microsoft.com/office/drawing/2014/main" id="{3E9CD859-6F6B-4B79-832A-59C42F2FDFDB}"/>
                  </a:ext>
                </a:extLst>
              </p:cNvPr>
              <p:cNvSpPr/>
              <p:nvPr/>
            </p:nvSpPr>
            <p:spPr>
              <a:xfrm>
                <a:off x="7606853" y="246063"/>
                <a:ext cx="896937" cy="896937"/>
              </a:xfrm>
              <a:prstGeom prst="teardrop">
                <a:avLst/>
              </a:prstGeom>
              <a:grpFill/>
              <a:ln w="12700" cap="flat" cmpd="sng" algn="ctr">
                <a:solidFill>
                  <a:srgbClr val="FFFFFF"/>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2000" kern="0" err="1">
                  <a:solidFill>
                    <a:srgbClr val="FFFFFF"/>
                  </a:solidFill>
                  <a:latin typeface="Arial"/>
                </a:endParaRPr>
              </a:p>
            </p:txBody>
          </p:sp>
          <p:sp>
            <p:nvSpPr>
              <p:cNvPr id="31" name="Oval 30">
                <a:extLst>
                  <a:ext uri="{FF2B5EF4-FFF2-40B4-BE49-F238E27FC236}">
                    <a16:creationId xmlns:a16="http://schemas.microsoft.com/office/drawing/2014/main" id="{727059D7-CC7B-4C23-ACCB-197FD78AA10F}"/>
                  </a:ext>
                </a:extLst>
              </p:cNvPr>
              <p:cNvSpPr/>
              <p:nvPr/>
            </p:nvSpPr>
            <p:spPr>
              <a:xfrm>
                <a:off x="7647293" y="280458"/>
                <a:ext cx="822602" cy="822602"/>
              </a:xfrm>
              <a:prstGeom prst="ellipse">
                <a:avLst/>
              </a:prstGeom>
              <a:grpFill/>
              <a:ln w="12700" cap="flat" cmpd="sng" algn="ctr">
                <a:solidFill>
                  <a:srgbClr val="FFFFFF"/>
                </a:solidFill>
                <a:prstDash val="solid"/>
              </a:ln>
              <a:effectLst/>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defRPr/>
                </a:pPr>
                <a:endParaRPr lang="en-US" sz="2000" kern="0" err="1">
                  <a:solidFill>
                    <a:srgbClr val="FFFFFF"/>
                  </a:solidFill>
                  <a:latin typeface="Arial"/>
                </a:endParaRPr>
              </a:p>
            </p:txBody>
          </p:sp>
        </p:grpSp>
        <p:pic>
          <p:nvPicPr>
            <p:cNvPr id="29" name="Graphic 89" descr="Office worker">
              <a:extLst>
                <a:ext uri="{FF2B5EF4-FFF2-40B4-BE49-F238E27FC236}">
                  <a16:creationId xmlns:a16="http://schemas.microsoft.com/office/drawing/2014/main" id="{CA441F7E-284D-4DEB-AC26-CA399AFF48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27519" y="4906545"/>
              <a:ext cx="624548" cy="624548"/>
            </a:xfrm>
            <a:prstGeom prst="rect">
              <a:avLst/>
            </a:prstGeom>
          </p:spPr>
        </p:pic>
      </p:grpSp>
      <p:pic>
        <p:nvPicPr>
          <p:cNvPr id="32" name="Graphic 87" descr="Circles with arrows">
            <a:extLst>
              <a:ext uri="{FF2B5EF4-FFF2-40B4-BE49-F238E27FC236}">
                <a16:creationId xmlns:a16="http://schemas.microsoft.com/office/drawing/2014/main" id="{5D9232FB-35E8-4E9D-B646-03E0A529446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965737">
            <a:off x="5590256" y="2830034"/>
            <a:ext cx="567772" cy="567772"/>
          </a:xfrm>
          <a:prstGeom prst="rect">
            <a:avLst/>
          </a:prstGeom>
        </p:spPr>
      </p:pic>
      <p:sp>
        <p:nvSpPr>
          <p:cNvPr id="34" name="TextBox 33">
            <a:extLst>
              <a:ext uri="{FF2B5EF4-FFF2-40B4-BE49-F238E27FC236}">
                <a16:creationId xmlns:a16="http://schemas.microsoft.com/office/drawing/2014/main" id="{DE40C13B-356E-4D9D-A3E9-54809415B715}"/>
              </a:ext>
            </a:extLst>
          </p:cNvPr>
          <p:cNvSpPr txBox="1"/>
          <p:nvPr/>
        </p:nvSpPr>
        <p:spPr>
          <a:xfrm>
            <a:off x="4308574" y="1228362"/>
            <a:ext cx="3127249" cy="1523494"/>
          </a:xfrm>
          <a:prstGeom prst="rect">
            <a:avLst/>
          </a:prstGeom>
          <a:noFill/>
        </p:spPr>
        <p:txBody>
          <a:bodyPr wrap="square">
            <a:spAutoFit/>
          </a:bodyPr>
          <a:lstStyle/>
          <a:p>
            <a:pPr>
              <a:spcAft>
                <a:spcPts val="600"/>
              </a:spcAft>
            </a:pPr>
            <a:r>
              <a:rPr lang="en-US" sz="1600" b="1" dirty="0">
                <a:solidFill>
                  <a:schemeClr val="bg1"/>
                </a:solidFill>
              </a:rPr>
              <a:t>MARKETNG EFFORTS</a:t>
            </a:r>
          </a:p>
          <a:p>
            <a:pPr>
              <a:spcAft>
                <a:spcPts val="600"/>
              </a:spcAft>
            </a:pPr>
            <a:r>
              <a:rPr lang="en-US" sz="1400" dirty="0">
                <a:solidFill>
                  <a:schemeClr val="bg1"/>
                </a:solidFill>
              </a:rPr>
              <a:t>Selective targeting increases the Return on Ads spent</a:t>
            </a:r>
          </a:p>
          <a:p>
            <a:pPr>
              <a:spcAft>
                <a:spcPts val="600"/>
              </a:spcAft>
            </a:pPr>
            <a:r>
              <a:rPr lang="en-US" sz="1400" dirty="0">
                <a:solidFill>
                  <a:schemeClr val="bg1"/>
                </a:solidFill>
              </a:rPr>
              <a:t>Wider availability of resources</a:t>
            </a:r>
          </a:p>
          <a:p>
            <a:pPr marL="285750" indent="-285750">
              <a:spcAft>
                <a:spcPts val="600"/>
              </a:spcAft>
              <a:buFont typeface="Arial" panose="020B0604020202020204" pitchFamily="34" charset="0"/>
              <a:buChar char="•"/>
            </a:pPr>
            <a:endParaRPr lang="en-US" sz="2000" b="1" dirty="0">
              <a:solidFill>
                <a:schemeClr val="bg1"/>
              </a:solidFill>
            </a:endParaRPr>
          </a:p>
        </p:txBody>
      </p:sp>
      <p:sp>
        <p:nvSpPr>
          <p:cNvPr id="36" name="TextBox 35">
            <a:extLst>
              <a:ext uri="{FF2B5EF4-FFF2-40B4-BE49-F238E27FC236}">
                <a16:creationId xmlns:a16="http://schemas.microsoft.com/office/drawing/2014/main" id="{1CEDF4ED-59B1-4602-B618-73AB099D4515}"/>
              </a:ext>
            </a:extLst>
          </p:cNvPr>
          <p:cNvSpPr txBox="1"/>
          <p:nvPr/>
        </p:nvSpPr>
        <p:spPr>
          <a:xfrm>
            <a:off x="1150708" y="5009172"/>
            <a:ext cx="3061552" cy="1538883"/>
          </a:xfrm>
          <a:prstGeom prst="rect">
            <a:avLst/>
          </a:prstGeom>
          <a:noFill/>
        </p:spPr>
        <p:txBody>
          <a:bodyPr wrap="square">
            <a:spAutoFit/>
          </a:bodyPr>
          <a:lstStyle/>
          <a:p>
            <a:pPr>
              <a:spcAft>
                <a:spcPts val="600"/>
              </a:spcAft>
            </a:pPr>
            <a:r>
              <a:rPr lang="en-US" sz="1600" b="1" dirty="0">
                <a:solidFill>
                  <a:schemeClr val="bg1"/>
                </a:solidFill>
              </a:rPr>
              <a:t>CUSTOMER EVALUATION</a:t>
            </a:r>
          </a:p>
          <a:p>
            <a:pPr>
              <a:spcAft>
                <a:spcPts val="600"/>
              </a:spcAft>
            </a:pPr>
            <a:r>
              <a:rPr lang="en-US" sz="1600" dirty="0">
                <a:solidFill>
                  <a:schemeClr val="bg1"/>
                </a:solidFill>
              </a:rPr>
              <a:t>Framework to evaluate the customer based on acquisition and generate insights</a:t>
            </a:r>
          </a:p>
          <a:p>
            <a:pPr marL="285750" indent="-285750">
              <a:spcAft>
                <a:spcPts val="600"/>
              </a:spcAft>
              <a:buFont typeface="Arial" panose="020B0604020202020204" pitchFamily="34" charset="0"/>
              <a:buChar char="•"/>
            </a:pPr>
            <a:endParaRPr lang="en-US" sz="2000" b="1" dirty="0">
              <a:solidFill>
                <a:schemeClr val="bg1"/>
              </a:solidFill>
            </a:endParaRPr>
          </a:p>
        </p:txBody>
      </p:sp>
    </p:spTree>
    <p:extLst>
      <p:ext uri="{BB962C8B-B14F-4D97-AF65-F5344CB8AC3E}">
        <p14:creationId xmlns:p14="http://schemas.microsoft.com/office/powerpoint/2010/main" val="3982342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719B6D5-D7E5-255E-4187-26B77BF97DCF}"/>
              </a:ext>
            </a:extLst>
          </p:cNvPr>
          <p:cNvSpPr>
            <a:spLocks noGrp="1"/>
          </p:cNvSpPr>
          <p:nvPr>
            <p:ph type="title"/>
          </p:nvPr>
        </p:nvSpPr>
        <p:spPr>
          <a:xfrm>
            <a:off x="763834" y="1300931"/>
            <a:ext cx="10515600" cy="772795"/>
          </a:xfrm>
        </p:spPr>
        <p:txBody>
          <a:bodyPr>
            <a:noAutofit/>
          </a:bodyPr>
          <a:lstStyle/>
          <a:p>
            <a:r>
              <a:rPr lang="en-IN" sz="2000" dirty="0">
                <a:solidFill>
                  <a:srgbClr val="002060"/>
                </a:solidFill>
                <a:latin typeface="Segoe UI"/>
                <a:cs typeface="Segoe UI"/>
              </a:rPr>
              <a:t>Going Forward |</a:t>
            </a:r>
            <a:r>
              <a:rPr lang="en-IN" sz="2000" dirty="0">
                <a:latin typeface="Segoe UI"/>
                <a:cs typeface="Segoe UI"/>
              </a:rPr>
              <a:t> </a:t>
            </a:r>
            <a:r>
              <a:rPr lang="en-US" sz="2000" dirty="0">
                <a:solidFill>
                  <a:schemeClr val="accent5">
                    <a:lumMod val="75000"/>
                  </a:schemeClr>
                </a:solidFill>
                <a:latin typeface="Segoe UI"/>
                <a:cs typeface="Segoe UI"/>
              </a:rPr>
              <a:t>To further flesh out the insights and recommendations being generated, we need access to more data that will close gaps that exist in the current analysis</a:t>
            </a:r>
            <a:endParaRPr lang="en-IN" sz="2000" dirty="0">
              <a:solidFill>
                <a:schemeClr val="accent5">
                  <a:lumMod val="75000"/>
                </a:schemeClr>
              </a:solidFill>
              <a:latin typeface="Segoe UI"/>
              <a:cs typeface="Segoe UI"/>
            </a:endParaRPr>
          </a:p>
        </p:txBody>
      </p:sp>
      <p:sp>
        <p:nvSpPr>
          <p:cNvPr id="3" name="Rectangle 2">
            <a:extLst>
              <a:ext uri="{FF2B5EF4-FFF2-40B4-BE49-F238E27FC236}">
                <a16:creationId xmlns:a16="http://schemas.microsoft.com/office/drawing/2014/main" id="{D2F9C57E-9D09-F801-7262-F1EBB1C96DAF}"/>
              </a:ext>
            </a:extLst>
          </p:cNvPr>
          <p:cNvSpPr/>
          <p:nvPr/>
        </p:nvSpPr>
        <p:spPr>
          <a:xfrm>
            <a:off x="838197" y="2296948"/>
            <a:ext cx="5183437" cy="357355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5" name="Rectangle 4">
            <a:extLst>
              <a:ext uri="{FF2B5EF4-FFF2-40B4-BE49-F238E27FC236}">
                <a16:creationId xmlns:a16="http://schemas.microsoft.com/office/drawing/2014/main" id="{5950E72F-891C-A418-15FB-2F4625741240}"/>
              </a:ext>
            </a:extLst>
          </p:cNvPr>
          <p:cNvSpPr/>
          <p:nvPr/>
        </p:nvSpPr>
        <p:spPr>
          <a:xfrm>
            <a:off x="838199" y="2296950"/>
            <a:ext cx="5183436" cy="52656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2FEFFE55-884B-51B6-D57D-1047B1A5FED5}"/>
              </a:ext>
            </a:extLst>
          </p:cNvPr>
          <p:cNvSpPr txBox="1"/>
          <p:nvPr/>
        </p:nvSpPr>
        <p:spPr>
          <a:xfrm>
            <a:off x="960526" y="2868251"/>
            <a:ext cx="4868089" cy="2308324"/>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Segoe UI" panose="020B0502040204020203" pitchFamily="34" charset="0"/>
                <a:cs typeface="Segoe UI" panose="020B0502040204020203" pitchFamily="34" charset="0"/>
              </a:rPr>
              <a:t>The prevalent economic conditions during the campaign, contribute  towards its success in a big way, as seen in the analysis</a:t>
            </a:r>
          </a:p>
          <a:p>
            <a:pPr marL="285750" indent="-285750">
              <a:buFont typeface="Arial" panose="020B0604020202020204" pitchFamily="34" charset="0"/>
              <a:buChar char="•"/>
            </a:pPr>
            <a:r>
              <a:rPr lang="en-IN" sz="1600" dirty="0">
                <a:latin typeface="Segoe UI" panose="020B0502040204020203" pitchFamily="34" charset="0"/>
                <a:cs typeface="Segoe UI" panose="020B0502040204020203" pitchFamily="34" charset="0"/>
              </a:rPr>
              <a:t>There trends are very apparent and the exact reasons or understanding of why it happens is not clear</a:t>
            </a:r>
          </a:p>
          <a:p>
            <a:pPr marL="285750" indent="-285750">
              <a:buFont typeface="Arial" panose="020B0604020202020204" pitchFamily="34" charset="0"/>
              <a:buChar char="•"/>
            </a:pPr>
            <a:r>
              <a:rPr lang="en-IN" sz="1600" dirty="0">
                <a:latin typeface="Segoe UI" panose="020B0502040204020203" pitchFamily="34" charset="0"/>
                <a:cs typeface="Segoe UI" panose="020B0502040204020203" pitchFamily="34" charset="0"/>
              </a:rPr>
              <a:t>To plug the gaps in our understanding, we need </a:t>
            </a:r>
            <a:r>
              <a:rPr lang="en-IN" sz="1600" b="1" dirty="0">
                <a:latin typeface="Segoe UI" panose="020B0502040204020203" pitchFamily="34" charset="0"/>
                <a:cs typeface="Segoe UI" panose="020B0502040204020203" pitchFamily="34" charset="0"/>
              </a:rPr>
              <a:t>more data regarding the time period of campaign</a:t>
            </a:r>
          </a:p>
        </p:txBody>
      </p:sp>
      <p:sp>
        <p:nvSpPr>
          <p:cNvPr id="7" name="TextBox 6">
            <a:extLst>
              <a:ext uri="{FF2B5EF4-FFF2-40B4-BE49-F238E27FC236}">
                <a16:creationId xmlns:a16="http://schemas.microsoft.com/office/drawing/2014/main" id="{5DCBD4D6-55A8-65A4-7D08-09FCF4C38F2E}"/>
              </a:ext>
            </a:extLst>
          </p:cNvPr>
          <p:cNvSpPr txBox="1"/>
          <p:nvPr/>
        </p:nvSpPr>
        <p:spPr>
          <a:xfrm>
            <a:off x="838199" y="2360178"/>
            <a:ext cx="5077496" cy="369332"/>
          </a:xfrm>
          <a:prstGeom prst="rect">
            <a:avLst/>
          </a:prstGeom>
          <a:noFill/>
        </p:spPr>
        <p:txBody>
          <a:bodyPr wrap="square" rtlCol="0">
            <a:spAutoFit/>
          </a:bodyPr>
          <a:lstStyle/>
          <a:p>
            <a:pPr algn="ctr"/>
            <a:r>
              <a:rPr lang="en-IN">
                <a:solidFill>
                  <a:schemeClr val="bg1"/>
                </a:solidFill>
                <a:latin typeface="Segoe UI" panose="020B0502040204020203" pitchFamily="34" charset="0"/>
                <a:cs typeface="Segoe UI" panose="020B0502040204020203" pitchFamily="34" charset="0"/>
              </a:rPr>
              <a:t>Effect of Macro Economic Variables</a:t>
            </a:r>
          </a:p>
        </p:txBody>
      </p:sp>
      <p:sp>
        <p:nvSpPr>
          <p:cNvPr id="12" name="Rectangle 11">
            <a:extLst>
              <a:ext uri="{FF2B5EF4-FFF2-40B4-BE49-F238E27FC236}">
                <a16:creationId xmlns:a16="http://schemas.microsoft.com/office/drawing/2014/main" id="{BF7D6F74-269D-9FC8-8D35-95BD2D98EA88}"/>
              </a:ext>
            </a:extLst>
          </p:cNvPr>
          <p:cNvSpPr/>
          <p:nvPr/>
        </p:nvSpPr>
        <p:spPr>
          <a:xfrm>
            <a:off x="6170363" y="2296948"/>
            <a:ext cx="5183437" cy="357355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13" name="Rectangle 12">
            <a:extLst>
              <a:ext uri="{FF2B5EF4-FFF2-40B4-BE49-F238E27FC236}">
                <a16:creationId xmlns:a16="http://schemas.microsoft.com/office/drawing/2014/main" id="{7F6D9E35-900B-19A0-2263-CF153C44EE4E}"/>
              </a:ext>
            </a:extLst>
          </p:cNvPr>
          <p:cNvSpPr/>
          <p:nvPr/>
        </p:nvSpPr>
        <p:spPr>
          <a:xfrm>
            <a:off x="6170363" y="2296950"/>
            <a:ext cx="5183437" cy="526568"/>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95471353-E4C8-787B-D5FC-570F273511F1}"/>
              </a:ext>
            </a:extLst>
          </p:cNvPr>
          <p:cNvSpPr txBox="1"/>
          <p:nvPr/>
        </p:nvSpPr>
        <p:spPr>
          <a:xfrm>
            <a:off x="6359704" y="2868251"/>
            <a:ext cx="4871768" cy="2554545"/>
          </a:xfrm>
          <a:prstGeom prst="rect">
            <a:avLst/>
          </a:prstGeom>
          <a:noFill/>
        </p:spPr>
        <p:txBody>
          <a:bodyPr wrap="square" rtlCol="0">
            <a:spAutoFit/>
          </a:bodyPr>
          <a:lstStyle/>
          <a:p>
            <a:r>
              <a:rPr lang="en-IN" sz="1600" dirty="0">
                <a:latin typeface="Segoe UI" panose="020B0502040204020203" pitchFamily="34" charset="0"/>
                <a:cs typeface="Segoe UI" panose="020B0502040204020203" pitchFamily="34" charset="0"/>
              </a:rPr>
              <a:t>During the analysis certain large customer groups were identified with low subscription rates. </a:t>
            </a:r>
            <a:r>
              <a:rPr lang="en-IN" sz="1600" b="1" dirty="0">
                <a:latin typeface="Segoe UI" panose="020B0502040204020203" pitchFamily="34" charset="0"/>
                <a:cs typeface="Segoe UI" panose="020B0502040204020203" pitchFamily="34" charset="0"/>
              </a:rPr>
              <a:t>Targeting these customers with different strategies that can be identified through test groups </a:t>
            </a:r>
            <a:r>
              <a:rPr lang="en-IN" sz="1600" dirty="0">
                <a:latin typeface="Segoe UI" panose="020B0502040204020203" pitchFamily="34" charset="0"/>
                <a:cs typeface="Segoe UI" panose="020B0502040204020203" pitchFamily="34" charset="0"/>
              </a:rPr>
              <a:t>will be valuable.</a:t>
            </a:r>
          </a:p>
          <a:p>
            <a:pPr marL="342900" indent="-342900">
              <a:buAutoNum type="arabicPeriod"/>
            </a:pPr>
            <a:r>
              <a:rPr lang="en-IN" sz="1600" dirty="0">
                <a:latin typeface="Segoe UI" panose="020B0502040204020203" pitchFamily="34" charset="0"/>
                <a:cs typeface="Segoe UI" panose="020B0502040204020203" pitchFamily="34" charset="0"/>
              </a:rPr>
              <a:t>Married people between 29 &amp; 45 with blue collar jobs – 10% of data; Subscription rate only 6%</a:t>
            </a:r>
          </a:p>
          <a:p>
            <a:pPr marL="342900" indent="-342900">
              <a:buAutoNum type="arabicPeriod"/>
            </a:pPr>
            <a:r>
              <a:rPr lang="en-IN" sz="1600" dirty="0">
                <a:latin typeface="Segoe UI" panose="020B0502040204020203" pitchFamily="34" charset="0"/>
                <a:cs typeface="Segoe UI" panose="020B0502040204020203" pitchFamily="34" charset="0"/>
              </a:rPr>
              <a:t>Married people between 29 &amp; 45 with services jobs – 4% of data; Subscription rate only 8%</a:t>
            </a:r>
          </a:p>
        </p:txBody>
      </p:sp>
      <p:sp>
        <p:nvSpPr>
          <p:cNvPr id="15" name="TextBox 14">
            <a:extLst>
              <a:ext uri="{FF2B5EF4-FFF2-40B4-BE49-F238E27FC236}">
                <a16:creationId xmlns:a16="http://schemas.microsoft.com/office/drawing/2014/main" id="{923F248D-F8EE-8B2C-251E-4A5B9B56EC8B}"/>
              </a:ext>
            </a:extLst>
          </p:cNvPr>
          <p:cNvSpPr txBox="1"/>
          <p:nvPr/>
        </p:nvSpPr>
        <p:spPr>
          <a:xfrm>
            <a:off x="6246687" y="2360178"/>
            <a:ext cx="5024921" cy="369332"/>
          </a:xfrm>
          <a:prstGeom prst="rect">
            <a:avLst/>
          </a:prstGeom>
          <a:noFill/>
        </p:spPr>
        <p:txBody>
          <a:bodyPr wrap="square" rtlCol="0">
            <a:spAutoFit/>
          </a:bodyPr>
          <a:lstStyle/>
          <a:p>
            <a:pPr algn="ctr"/>
            <a:r>
              <a:rPr lang="en-IN">
                <a:solidFill>
                  <a:schemeClr val="bg1"/>
                </a:solidFill>
                <a:latin typeface="Segoe UI" panose="020B0502040204020203" pitchFamily="34" charset="0"/>
                <a:cs typeface="Segoe UI" panose="020B0502040204020203" pitchFamily="34" charset="0"/>
              </a:rPr>
              <a:t>Areas of Potential</a:t>
            </a:r>
          </a:p>
        </p:txBody>
      </p:sp>
      <p:sp>
        <p:nvSpPr>
          <p:cNvPr id="19" name="TextBox 18">
            <a:extLst>
              <a:ext uri="{FF2B5EF4-FFF2-40B4-BE49-F238E27FC236}">
                <a16:creationId xmlns:a16="http://schemas.microsoft.com/office/drawing/2014/main" id="{E9394143-3DEB-A81B-3D3E-8D911836E292}"/>
              </a:ext>
            </a:extLst>
          </p:cNvPr>
          <p:cNvSpPr txBox="1"/>
          <p:nvPr/>
        </p:nvSpPr>
        <p:spPr>
          <a:xfrm>
            <a:off x="10706529" y="7104098"/>
            <a:ext cx="647271" cy="369332"/>
          </a:xfrm>
          <a:prstGeom prst="rect">
            <a:avLst/>
          </a:prstGeom>
          <a:noFill/>
        </p:spPr>
        <p:txBody>
          <a:bodyPr wrap="square" rtlCol="0">
            <a:spAutoFit/>
          </a:bodyPr>
          <a:lstStyle/>
          <a:p>
            <a:r>
              <a:rPr lang="en-IN">
                <a:latin typeface="Brush Script MT" panose="03060802040406070304" pitchFamily="66" charset="0"/>
              </a:rPr>
              <a:t>Fin.</a:t>
            </a:r>
          </a:p>
        </p:txBody>
      </p:sp>
      <p:sp>
        <p:nvSpPr>
          <p:cNvPr id="17" name="Title 1">
            <a:extLst>
              <a:ext uri="{FF2B5EF4-FFF2-40B4-BE49-F238E27FC236}">
                <a16:creationId xmlns:a16="http://schemas.microsoft.com/office/drawing/2014/main" id="{3A82D7B9-B945-4675-8841-15FC677C123B}"/>
              </a:ext>
            </a:extLst>
          </p:cNvPr>
          <p:cNvSpPr txBox="1">
            <a:spLocks/>
          </p:cNvSpPr>
          <p:nvPr/>
        </p:nvSpPr>
        <p:spPr>
          <a:xfrm>
            <a:off x="669883" y="649768"/>
            <a:ext cx="11153608" cy="4551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FUTURE SCOPE</a:t>
            </a:r>
          </a:p>
        </p:txBody>
      </p:sp>
    </p:spTree>
    <p:extLst>
      <p:ext uri="{BB962C8B-B14F-4D97-AF65-F5344CB8AC3E}">
        <p14:creationId xmlns:p14="http://schemas.microsoft.com/office/powerpoint/2010/main" val="3286018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CF54-6A2F-B1E7-1E30-194087761011}"/>
              </a:ext>
            </a:extLst>
          </p:cNvPr>
          <p:cNvSpPr>
            <a:spLocks noGrp="1"/>
          </p:cNvSpPr>
          <p:nvPr>
            <p:ph type="title"/>
          </p:nvPr>
        </p:nvSpPr>
        <p:spPr>
          <a:xfrm>
            <a:off x="4490620" y="833591"/>
            <a:ext cx="3205740" cy="2313745"/>
          </a:xfrm>
        </p:spPr>
        <p:txBody>
          <a:bodyPr vert="horz" lIns="91440" tIns="45720" rIns="91440" bIns="45720" rtlCol="0" anchor="b">
            <a:normAutofit/>
          </a:bodyPr>
          <a:lstStyle/>
          <a:p>
            <a:r>
              <a:rPr lang="en-US" sz="4400"/>
              <a:t>THANK YOU!</a:t>
            </a:r>
          </a:p>
        </p:txBody>
      </p:sp>
      <p:pic>
        <p:nvPicPr>
          <p:cNvPr id="33" name="Graphic 5" descr="Handshake">
            <a:extLst>
              <a:ext uri="{FF2B5EF4-FFF2-40B4-BE49-F238E27FC236}">
                <a16:creationId xmlns:a16="http://schemas.microsoft.com/office/drawing/2014/main" id="{C70AECBF-710E-454B-DE2C-488900590A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66779" y="3179678"/>
            <a:ext cx="3053422" cy="3053422"/>
          </a:xfrm>
          <a:prstGeom prst="rect">
            <a:avLst/>
          </a:prstGeom>
        </p:spPr>
      </p:pic>
      <p:pic>
        <p:nvPicPr>
          <p:cNvPr id="3" name="Picture 2" descr="A picture containing text, tableware, dishware&#10;&#10;Description automatically generated">
            <a:extLst>
              <a:ext uri="{FF2B5EF4-FFF2-40B4-BE49-F238E27FC236}">
                <a16:creationId xmlns:a16="http://schemas.microsoft.com/office/drawing/2014/main" id="{2BA75AA4-98D1-A894-AC18-405DA7B3B4EB}"/>
              </a:ext>
            </a:extLst>
          </p:cNvPr>
          <p:cNvPicPr>
            <a:picLocks noChangeAspect="1"/>
          </p:cNvPicPr>
          <p:nvPr/>
        </p:nvPicPr>
        <p:blipFill>
          <a:blip r:embed="rId4"/>
          <a:stretch>
            <a:fillRect/>
          </a:stretch>
        </p:blipFill>
        <p:spPr>
          <a:xfrm>
            <a:off x="198045" y="6595059"/>
            <a:ext cx="431691" cy="242826"/>
          </a:xfrm>
          <a:prstGeom prst="rect">
            <a:avLst/>
          </a:prstGeom>
        </p:spPr>
      </p:pic>
    </p:spTree>
    <p:extLst>
      <p:ext uri="{BB962C8B-B14F-4D97-AF65-F5344CB8AC3E}">
        <p14:creationId xmlns:p14="http://schemas.microsoft.com/office/powerpoint/2010/main" val="27186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3">
            <a:extLst>
              <a:ext uri="{FF2B5EF4-FFF2-40B4-BE49-F238E27FC236}">
                <a16:creationId xmlns:a16="http://schemas.microsoft.com/office/drawing/2014/main" id="{DF4FD90C-DF26-166D-D666-836BC7171A62}"/>
              </a:ext>
            </a:extLst>
          </p:cNvPr>
          <p:cNvSpPr>
            <a:spLocks noGrp="1"/>
          </p:cNvSpPr>
          <p:nvPr/>
        </p:nvSpPr>
        <p:spPr>
          <a:xfrm>
            <a:off x="3847011" y="2591624"/>
            <a:ext cx="4075612" cy="83737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APPENDIX</a:t>
            </a:r>
          </a:p>
        </p:txBody>
      </p:sp>
    </p:spTree>
    <p:extLst>
      <p:ext uri="{BB962C8B-B14F-4D97-AF65-F5344CB8AC3E}">
        <p14:creationId xmlns:p14="http://schemas.microsoft.com/office/powerpoint/2010/main" val="97270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AEB6BF8-40D7-DAA5-56F8-CB8D43ACF93E}"/>
              </a:ext>
            </a:extLst>
          </p:cNvPr>
          <p:cNvPicPr>
            <a:picLocks noChangeAspect="1"/>
          </p:cNvPicPr>
          <p:nvPr/>
        </p:nvPicPr>
        <p:blipFill>
          <a:blip r:embed="rId2"/>
          <a:stretch>
            <a:fillRect/>
          </a:stretch>
        </p:blipFill>
        <p:spPr>
          <a:xfrm>
            <a:off x="2316000" y="1026756"/>
            <a:ext cx="8068214" cy="5127463"/>
          </a:xfrm>
          <a:prstGeom prst="rect">
            <a:avLst/>
          </a:prstGeom>
        </p:spPr>
      </p:pic>
      <p:sp>
        <p:nvSpPr>
          <p:cNvPr id="6" name="Title 1">
            <a:extLst>
              <a:ext uri="{FF2B5EF4-FFF2-40B4-BE49-F238E27FC236}">
                <a16:creationId xmlns:a16="http://schemas.microsoft.com/office/drawing/2014/main" id="{5831B84E-D4E9-5424-3771-9526ACF26D3B}"/>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Age|</a:t>
            </a:r>
            <a:r>
              <a:rPr lang="en-IN" sz="2000">
                <a:latin typeface="Segoe UI"/>
                <a:cs typeface="Segoe UI"/>
              </a:rPr>
              <a:t> </a:t>
            </a:r>
            <a:r>
              <a:rPr lang="en-US" sz="2000">
                <a:solidFill>
                  <a:schemeClr val="accent5">
                    <a:lumMod val="75000"/>
                  </a:schemeClr>
                </a:solidFill>
                <a:latin typeface="Segoe UI"/>
                <a:cs typeface="Segoe UI"/>
              </a:rPr>
              <a:t>61% of the users are between 29 and 45 years old</a:t>
            </a:r>
          </a:p>
          <a:p>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27939917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76D24-2306-5074-C524-CE031D75EA72}"/>
              </a:ext>
            </a:extLst>
          </p:cNvPr>
          <p:cNvPicPr>
            <a:picLocks noChangeAspect="1"/>
          </p:cNvPicPr>
          <p:nvPr/>
        </p:nvPicPr>
        <p:blipFill>
          <a:blip r:embed="rId2"/>
          <a:stretch>
            <a:fillRect/>
          </a:stretch>
        </p:blipFill>
        <p:spPr>
          <a:xfrm>
            <a:off x="2316000" y="1137920"/>
            <a:ext cx="8064578" cy="4882736"/>
          </a:xfrm>
          <a:prstGeom prst="rect">
            <a:avLst/>
          </a:prstGeom>
        </p:spPr>
      </p:pic>
      <p:sp>
        <p:nvSpPr>
          <p:cNvPr id="5" name="Title 1">
            <a:extLst>
              <a:ext uri="{FF2B5EF4-FFF2-40B4-BE49-F238E27FC236}">
                <a16:creationId xmlns:a16="http://schemas.microsoft.com/office/drawing/2014/main" id="{3B1D5E13-2148-B6BB-F615-0F828BE69A02}"/>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Duration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41% of the users have talked for 2-5 mins with a bank executive in the current campaign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217151583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AEB6BF8-40D7-DAA5-56F8-CB8D43ACF93E}"/>
              </a:ext>
            </a:extLst>
          </p:cNvPr>
          <p:cNvPicPr>
            <a:picLocks noChangeAspect="1"/>
          </p:cNvPicPr>
          <p:nvPr/>
        </p:nvPicPr>
        <p:blipFill>
          <a:blip r:embed="rId2"/>
          <a:stretch>
            <a:fillRect/>
          </a:stretch>
        </p:blipFill>
        <p:spPr>
          <a:xfrm>
            <a:off x="2316000" y="1026756"/>
            <a:ext cx="8068214" cy="5127463"/>
          </a:xfrm>
          <a:prstGeom prst="rect">
            <a:avLst/>
          </a:prstGeom>
        </p:spPr>
      </p:pic>
      <p:sp>
        <p:nvSpPr>
          <p:cNvPr id="6" name="Title 1">
            <a:extLst>
              <a:ext uri="{FF2B5EF4-FFF2-40B4-BE49-F238E27FC236}">
                <a16:creationId xmlns:a16="http://schemas.microsoft.com/office/drawing/2014/main" id="{5831B84E-D4E9-5424-3771-9526ACF26D3B}"/>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Age|</a:t>
            </a:r>
            <a:r>
              <a:rPr lang="en-IN" sz="2000">
                <a:latin typeface="Segoe UI"/>
                <a:cs typeface="Segoe UI"/>
              </a:rPr>
              <a:t> </a:t>
            </a:r>
            <a:r>
              <a:rPr lang="en-US" sz="2000">
                <a:solidFill>
                  <a:schemeClr val="accent5">
                    <a:lumMod val="75000"/>
                  </a:schemeClr>
                </a:solidFill>
                <a:latin typeface="Segoe UI"/>
                <a:cs typeface="Segoe UI"/>
              </a:rPr>
              <a:t>61% of the users are between 29 and 45 years old</a:t>
            </a:r>
          </a:p>
          <a:p>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27939917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8" descr="Customer review with solid fill">
            <a:extLst>
              <a:ext uri="{FF2B5EF4-FFF2-40B4-BE49-F238E27FC236}">
                <a16:creationId xmlns:a16="http://schemas.microsoft.com/office/drawing/2014/main" id="{B8FD4FCC-DC31-257E-6C02-72FA7D1AD3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4700" y="2049354"/>
            <a:ext cx="3053422" cy="3053422"/>
          </a:xfrm>
          <a:prstGeom prst="rect">
            <a:avLst/>
          </a:prstGeom>
        </p:spPr>
      </p:pic>
      <p:sp>
        <p:nvSpPr>
          <p:cNvPr id="15" name="Title 3">
            <a:extLst>
              <a:ext uri="{FF2B5EF4-FFF2-40B4-BE49-F238E27FC236}">
                <a16:creationId xmlns:a16="http://schemas.microsoft.com/office/drawing/2014/main" id="{DF4FD90C-DF26-166D-D666-836BC7171A62}"/>
              </a:ext>
            </a:extLst>
          </p:cNvPr>
          <p:cNvSpPr>
            <a:spLocks noGrp="1"/>
          </p:cNvSpPr>
          <p:nvPr/>
        </p:nvSpPr>
        <p:spPr>
          <a:xfrm>
            <a:off x="4061764" y="2087028"/>
            <a:ext cx="6798608" cy="234613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Business Problem &amp; EXECUTIVE SUMMARY</a:t>
            </a:r>
          </a:p>
        </p:txBody>
      </p:sp>
    </p:spTree>
    <p:extLst>
      <p:ext uri="{BB962C8B-B14F-4D97-AF65-F5344CB8AC3E}">
        <p14:creationId xmlns:p14="http://schemas.microsoft.com/office/powerpoint/2010/main" val="2547892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E044DB-ABAD-9433-8A46-A92FA773F676}"/>
              </a:ext>
            </a:extLst>
          </p:cNvPr>
          <p:cNvPicPr>
            <a:picLocks noChangeAspect="1"/>
          </p:cNvPicPr>
          <p:nvPr/>
        </p:nvPicPr>
        <p:blipFill>
          <a:blip r:embed="rId2"/>
          <a:stretch>
            <a:fillRect/>
          </a:stretch>
        </p:blipFill>
        <p:spPr>
          <a:xfrm>
            <a:off x="2316000" y="1339752"/>
            <a:ext cx="7560000" cy="4831244"/>
          </a:xfrm>
          <a:prstGeom prst="rect">
            <a:avLst/>
          </a:prstGeom>
        </p:spPr>
      </p:pic>
      <p:sp>
        <p:nvSpPr>
          <p:cNvPr id="4" name="Title 1">
            <a:extLst>
              <a:ext uri="{FF2B5EF4-FFF2-40B4-BE49-F238E27FC236}">
                <a16:creationId xmlns:a16="http://schemas.microsoft.com/office/drawing/2014/main" id="{5CD20636-C16C-4F7C-4B91-70BEF93D60B9}"/>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Campaign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57.2% of the users have been contacted more than once in the current campaign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262874128"/>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76D24-2306-5074-C524-CE031D75EA72}"/>
              </a:ext>
            </a:extLst>
          </p:cNvPr>
          <p:cNvPicPr>
            <a:picLocks noChangeAspect="1"/>
          </p:cNvPicPr>
          <p:nvPr/>
        </p:nvPicPr>
        <p:blipFill>
          <a:blip r:embed="rId2"/>
          <a:stretch>
            <a:fillRect/>
          </a:stretch>
        </p:blipFill>
        <p:spPr>
          <a:xfrm>
            <a:off x="2316000" y="1137920"/>
            <a:ext cx="8064578" cy="4882736"/>
          </a:xfrm>
          <a:prstGeom prst="rect">
            <a:avLst/>
          </a:prstGeom>
        </p:spPr>
      </p:pic>
      <p:sp>
        <p:nvSpPr>
          <p:cNvPr id="5" name="Title 1">
            <a:extLst>
              <a:ext uri="{FF2B5EF4-FFF2-40B4-BE49-F238E27FC236}">
                <a16:creationId xmlns:a16="http://schemas.microsoft.com/office/drawing/2014/main" id="{3B1D5E13-2148-B6BB-F615-0F828BE69A02}"/>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Duration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41% of the users have talked for 2-5 mins with a bank executive in the current campaign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2171515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5F643-F995-A3E3-651D-A7A176615921}"/>
              </a:ext>
            </a:extLst>
          </p:cNvPr>
          <p:cNvPicPr>
            <a:picLocks noChangeAspect="1"/>
          </p:cNvPicPr>
          <p:nvPr/>
        </p:nvPicPr>
        <p:blipFill>
          <a:blip r:embed="rId2"/>
          <a:stretch>
            <a:fillRect/>
          </a:stretch>
        </p:blipFill>
        <p:spPr>
          <a:xfrm>
            <a:off x="3037128" y="1310640"/>
            <a:ext cx="6117743" cy="4680000"/>
          </a:xfrm>
          <a:prstGeom prst="rect">
            <a:avLst/>
          </a:prstGeom>
        </p:spPr>
      </p:pic>
      <p:sp>
        <p:nvSpPr>
          <p:cNvPr id="5" name="Title 1">
            <a:extLst>
              <a:ext uri="{FF2B5EF4-FFF2-40B4-BE49-F238E27FC236}">
                <a16:creationId xmlns:a16="http://schemas.microsoft.com/office/drawing/2014/main" id="{38D8EA2F-E340-8C16-5436-8BD99A7A4C96}"/>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Previous | </a:t>
            </a:r>
            <a:r>
              <a:rPr lang="en-IN" sz="2000">
                <a:solidFill>
                  <a:schemeClr val="accent5">
                    <a:lumMod val="75000"/>
                  </a:schemeClr>
                </a:solidFill>
                <a:latin typeface="Segoe UI" panose="020B0502040204020203" pitchFamily="34" charset="0"/>
                <a:cs typeface="Segoe UI" panose="020B0502040204020203" pitchFamily="34" charset="0"/>
              </a:rPr>
              <a:t>86.3 % of the users have not been contacted prior to the current campaign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4016722721"/>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E044DB-ABAD-9433-8A46-A92FA773F676}"/>
              </a:ext>
            </a:extLst>
          </p:cNvPr>
          <p:cNvPicPr>
            <a:picLocks noChangeAspect="1"/>
          </p:cNvPicPr>
          <p:nvPr/>
        </p:nvPicPr>
        <p:blipFill>
          <a:blip r:embed="rId2"/>
          <a:stretch>
            <a:fillRect/>
          </a:stretch>
        </p:blipFill>
        <p:spPr>
          <a:xfrm>
            <a:off x="2316000" y="1339752"/>
            <a:ext cx="7560000" cy="4831244"/>
          </a:xfrm>
          <a:prstGeom prst="rect">
            <a:avLst/>
          </a:prstGeom>
        </p:spPr>
      </p:pic>
      <p:sp>
        <p:nvSpPr>
          <p:cNvPr id="4" name="Title 1">
            <a:extLst>
              <a:ext uri="{FF2B5EF4-FFF2-40B4-BE49-F238E27FC236}">
                <a16:creationId xmlns:a16="http://schemas.microsoft.com/office/drawing/2014/main" id="{5CD20636-C16C-4F7C-4B91-70BEF93D60B9}"/>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Campaign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57.2% of the users have been contacted more than once in the current campaign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2628741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758CA3-47D0-CCA3-C9B5-129E739487C8}"/>
              </a:ext>
            </a:extLst>
          </p:cNvPr>
          <p:cNvPicPr>
            <a:picLocks noChangeAspect="1"/>
          </p:cNvPicPr>
          <p:nvPr/>
        </p:nvPicPr>
        <p:blipFill>
          <a:blip r:embed="rId2"/>
          <a:stretch>
            <a:fillRect/>
          </a:stretch>
        </p:blipFill>
        <p:spPr>
          <a:xfrm>
            <a:off x="1961200" y="1699304"/>
            <a:ext cx="8269600" cy="4023402"/>
          </a:xfrm>
          <a:prstGeom prst="rect">
            <a:avLst/>
          </a:prstGeom>
        </p:spPr>
      </p:pic>
      <p:sp>
        <p:nvSpPr>
          <p:cNvPr id="4" name="Title 1">
            <a:extLst>
              <a:ext uri="{FF2B5EF4-FFF2-40B4-BE49-F238E27FC236}">
                <a16:creationId xmlns:a16="http://schemas.microsoft.com/office/drawing/2014/main" id="{ED75E501-D213-4492-2B4E-B91333981B13}"/>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a:t>
            </a:r>
            <a:r>
              <a:rPr lang="en-IN" sz="2000" err="1">
                <a:solidFill>
                  <a:srgbClr val="002060"/>
                </a:solidFill>
                <a:latin typeface="Segoe UI" panose="020B0502040204020203" pitchFamily="34" charset="0"/>
                <a:cs typeface="Segoe UI" panose="020B0502040204020203" pitchFamily="34" charset="0"/>
              </a:rPr>
              <a:t>pdays</a:t>
            </a:r>
            <a:r>
              <a:rPr lang="en-IN" sz="2000">
                <a:solidFill>
                  <a:srgbClr val="002060"/>
                </a:solidFill>
                <a:latin typeface="Segoe UI" panose="020B0502040204020203" pitchFamily="34" charset="0"/>
                <a:cs typeface="Segoe UI" panose="020B0502040204020203" pitchFamily="34" charset="0"/>
              </a:rPr>
              <a:t> | </a:t>
            </a:r>
            <a:r>
              <a:rPr lang="en-IN" sz="2000">
                <a:solidFill>
                  <a:schemeClr val="accent5">
                    <a:lumMod val="75000"/>
                  </a:schemeClr>
                </a:solidFill>
                <a:latin typeface="Segoe UI" panose="020B0502040204020203" pitchFamily="34" charset="0"/>
                <a:cs typeface="Segoe UI" panose="020B0502040204020203" pitchFamily="34" charset="0"/>
              </a:rPr>
              <a:t>96.3 % of the users have not been contacted in the previous campaign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125212706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D5F643-F995-A3E3-651D-A7A176615921}"/>
              </a:ext>
            </a:extLst>
          </p:cNvPr>
          <p:cNvPicPr>
            <a:picLocks noChangeAspect="1"/>
          </p:cNvPicPr>
          <p:nvPr/>
        </p:nvPicPr>
        <p:blipFill>
          <a:blip r:embed="rId2"/>
          <a:stretch>
            <a:fillRect/>
          </a:stretch>
        </p:blipFill>
        <p:spPr>
          <a:xfrm>
            <a:off x="3037128" y="1310640"/>
            <a:ext cx="6117743" cy="4680000"/>
          </a:xfrm>
          <a:prstGeom prst="rect">
            <a:avLst/>
          </a:prstGeom>
        </p:spPr>
      </p:pic>
      <p:sp>
        <p:nvSpPr>
          <p:cNvPr id="5" name="Title 1">
            <a:extLst>
              <a:ext uri="{FF2B5EF4-FFF2-40B4-BE49-F238E27FC236}">
                <a16:creationId xmlns:a16="http://schemas.microsoft.com/office/drawing/2014/main" id="{38D8EA2F-E340-8C16-5436-8BD99A7A4C96}"/>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Previous | </a:t>
            </a:r>
            <a:r>
              <a:rPr lang="en-IN" sz="2000">
                <a:solidFill>
                  <a:schemeClr val="accent5">
                    <a:lumMod val="75000"/>
                  </a:schemeClr>
                </a:solidFill>
                <a:latin typeface="Segoe UI" panose="020B0502040204020203" pitchFamily="34" charset="0"/>
                <a:cs typeface="Segoe UI" panose="020B0502040204020203" pitchFamily="34" charset="0"/>
              </a:rPr>
              <a:t>86.3 % of the users have not been contacted prior to the current campaign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4016722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3D9DFC-1A7F-7B88-46D6-C48F5C860D6D}"/>
              </a:ext>
            </a:extLst>
          </p:cNvPr>
          <p:cNvPicPr>
            <a:picLocks noChangeAspect="1"/>
          </p:cNvPicPr>
          <p:nvPr/>
        </p:nvPicPr>
        <p:blipFill>
          <a:blip r:embed="rId2"/>
          <a:stretch>
            <a:fillRect/>
          </a:stretch>
        </p:blipFill>
        <p:spPr>
          <a:xfrm>
            <a:off x="2087806" y="1628269"/>
            <a:ext cx="8016387" cy="4680000"/>
          </a:xfrm>
          <a:prstGeom prst="rect">
            <a:avLst/>
          </a:prstGeom>
        </p:spPr>
      </p:pic>
      <p:sp>
        <p:nvSpPr>
          <p:cNvPr id="5" name="Title 1">
            <a:extLst>
              <a:ext uri="{FF2B5EF4-FFF2-40B4-BE49-F238E27FC236}">
                <a16:creationId xmlns:a16="http://schemas.microsoft.com/office/drawing/2014/main" id="{34A61F70-0941-B9FE-3F4A-0D086487DFDC}"/>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job | </a:t>
            </a:r>
            <a:r>
              <a:rPr lang="en-US" sz="2000">
                <a:solidFill>
                  <a:schemeClr val="accent5">
                    <a:lumMod val="75000"/>
                  </a:schemeClr>
                </a:solidFill>
                <a:latin typeface="Segoe UI" panose="020B0502040204020203" pitchFamily="34" charset="0"/>
                <a:cs typeface="Segoe UI" panose="020B0502040204020203" pitchFamily="34" charset="0"/>
              </a:rPr>
              <a:t>~64% of the user base have Blue-collar, Admin or technician jobs</a:t>
            </a:r>
          </a:p>
          <a:p>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058678459"/>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758CA3-47D0-CCA3-C9B5-129E739487C8}"/>
              </a:ext>
            </a:extLst>
          </p:cNvPr>
          <p:cNvPicPr>
            <a:picLocks noChangeAspect="1"/>
          </p:cNvPicPr>
          <p:nvPr/>
        </p:nvPicPr>
        <p:blipFill>
          <a:blip r:embed="rId2"/>
          <a:stretch>
            <a:fillRect/>
          </a:stretch>
        </p:blipFill>
        <p:spPr>
          <a:xfrm>
            <a:off x="1961200" y="1699304"/>
            <a:ext cx="8269600" cy="4023402"/>
          </a:xfrm>
          <a:prstGeom prst="rect">
            <a:avLst/>
          </a:prstGeom>
        </p:spPr>
      </p:pic>
      <p:sp>
        <p:nvSpPr>
          <p:cNvPr id="4" name="Title 1">
            <a:extLst>
              <a:ext uri="{FF2B5EF4-FFF2-40B4-BE49-F238E27FC236}">
                <a16:creationId xmlns:a16="http://schemas.microsoft.com/office/drawing/2014/main" id="{ED75E501-D213-4492-2B4E-B91333981B13}"/>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a:t>
            </a:r>
            <a:r>
              <a:rPr lang="en-IN" sz="2000" err="1">
                <a:solidFill>
                  <a:srgbClr val="002060"/>
                </a:solidFill>
                <a:latin typeface="Segoe UI" panose="020B0502040204020203" pitchFamily="34" charset="0"/>
                <a:cs typeface="Segoe UI" panose="020B0502040204020203" pitchFamily="34" charset="0"/>
              </a:rPr>
              <a:t>pdays</a:t>
            </a:r>
            <a:r>
              <a:rPr lang="en-IN" sz="2000">
                <a:solidFill>
                  <a:srgbClr val="002060"/>
                </a:solidFill>
                <a:latin typeface="Segoe UI" panose="020B0502040204020203" pitchFamily="34" charset="0"/>
                <a:cs typeface="Segoe UI" panose="020B0502040204020203" pitchFamily="34" charset="0"/>
              </a:rPr>
              <a:t> | </a:t>
            </a:r>
            <a:r>
              <a:rPr lang="en-IN" sz="2000">
                <a:solidFill>
                  <a:schemeClr val="accent5">
                    <a:lumMod val="75000"/>
                  </a:schemeClr>
                </a:solidFill>
                <a:latin typeface="Segoe UI" panose="020B0502040204020203" pitchFamily="34" charset="0"/>
                <a:cs typeface="Segoe UI" panose="020B0502040204020203" pitchFamily="34" charset="0"/>
              </a:rPr>
              <a:t>96.3 % of the users have not been contacted in the previous campaign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1252127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3ACBD-E4D9-6719-3199-0F6AE90AD9D9}"/>
              </a:ext>
            </a:extLst>
          </p:cNvPr>
          <p:cNvPicPr>
            <a:picLocks noChangeAspect="1"/>
          </p:cNvPicPr>
          <p:nvPr/>
        </p:nvPicPr>
        <p:blipFill>
          <a:blip r:embed="rId2"/>
          <a:stretch>
            <a:fillRect/>
          </a:stretch>
        </p:blipFill>
        <p:spPr>
          <a:xfrm>
            <a:off x="1989942" y="1377323"/>
            <a:ext cx="8212116" cy="5051339"/>
          </a:xfrm>
          <a:prstGeom prst="rect">
            <a:avLst/>
          </a:prstGeom>
        </p:spPr>
      </p:pic>
      <p:sp>
        <p:nvSpPr>
          <p:cNvPr id="6" name="Title 1">
            <a:extLst>
              <a:ext uri="{FF2B5EF4-FFF2-40B4-BE49-F238E27FC236}">
                <a16:creationId xmlns:a16="http://schemas.microsoft.com/office/drawing/2014/main" id="{5562D6A3-E839-11A4-1B83-60E23919B28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Education | </a:t>
            </a:r>
            <a:r>
              <a:rPr lang="en-US" sz="2000">
                <a:solidFill>
                  <a:schemeClr val="accent5">
                    <a:lumMod val="75000"/>
                  </a:schemeClr>
                </a:solidFill>
                <a:latin typeface="Segoe UI" panose="020B0502040204020203" pitchFamily="34" charset="0"/>
                <a:cs typeface="Segoe UI" panose="020B0502040204020203" pitchFamily="34" charset="0"/>
              </a:rPr>
              <a:t>Here the distribution of users is pretty uniform among all categories with 30 % holding a university degree</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1196891443"/>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3D9DFC-1A7F-7B88-46D6-C48F5C860D6D}"/>
              </a:ext>
            </a:extLst>
          </p:cNvPr>
          <p:cNvPicPr>
            <a:picLocks noChangeAspect="1"/>
          </p:cNvPicPr>
          <p:nvPr/>
        </p:nvPicPr>
        <p:blipFill>
          <a:blip r:embed="rId2"/>
          <a:stretch>
            <a:fillRect/>
          </a:stretch>
        </p:blipFill>
        <p:spPr>
          <a:xfrm>
            <a:off x="2087806" y="1628269"/>
            <a:ext cx="8016387" cy="4680000"/>
          </a:xfrm>
          <a:prstGeom prst="rect">
            <a:avLst/>
          </a:prstGeom>
        </p:spPr>
      </p:pic>
      <p:sp>
        <p:nvSpPr>
          <p:cNvPr id="5" name="Title 1">
            <a:extLst>
              <a:ext uri="{FF2B5EF4-FFF2-40B4-BE49-F238E27FC236}">
                <a16:creationId xmlns:a16="http://schemas.microsoft.com/office/drawing/2014/main" id="{34A61F70-0941-B9FE-3F4A-0D086487DFDC}"/>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job | </a:t>
            </a:r>
            <a:r>
              <a:rPr lang="en-US" sz="2000">
                <a:solidFill>
                  <a:schemeClr val="accent5">
                    <a:lumMod val="75000"/>
                  </a:schemeClr>
                </a:solidFill>
                <a:latin typeface="Segoe UI" panose="020B0502040204020203" pitchFamily="34" charset="0"/>
                <a:cs typeface="Segoe UI" panose="020B0502040204020203" pitchFamily="34" charset="0"/>
              </a:rPr>
              <a:t>~64% of the user base have Blue-collar, Admin or technician jobs</a:t>
            </a:r>
          </a:p>
          <a:p>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0586784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56B234-FB1A-AF74-02C2-2764EC6B8DF8}"/>
              </a:ext>
            </a:extLst>
          </p:cNvPr>
          <p:cNvPicPr>
            <a:picLocks noChangeAspect="1"/>
          </p:cNvPicPr>
          <p:nvPr/>
        </p:nvPicPr>
        <p:blipFill>
          <a:blip r:embed="rId2"/>
          <a:stretch>
            <a:fillRect/>
          </a:stretch>
        </p:blipFill>
        <p:spPr>
          <a:xfrm>
            <a:off x="2683176" y="1635076"/>
            <a:ext cx="6825648" cy="4680000"/>
          </a:xfrm>
          <a:prstGeom prst="rect">
            <a:avLst/>
          </a:prstGeom>
        </p:spPr>
      </p:pic>
      <p:sp>
        <p:nvSpPr>
          <p:cNvPr id="5" name="Title 1">
            <a:extLst>
              <a:ext uri="{FF2B5EF4-FFF2-40B4-BE49-F238E27FC236}">
                <a16:creationId xmlns:a16="http://schemas.microsoft.com/office/drawing/2014/main" id="{06BD2F6C-4445-A82A-1E71-5E93C2096497}"/>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Marital Status | </a:t>
            </a:r>
            <a:r>
              <a:rPr lang="en-US" sz="2000">
                <a:solidFill>
                  <a:schemeClr val="accent5">
                    <a:lumMod val="75000"/>
                  </a:schemeClr>
                </a:solidFill>
                <a:latin typeface="Segoe UI" panose="020B0502040204020203" pitchFamily="34" charset="0"/>
                <a:cs typeface="Segoe UI" panose="020B0502040204020203" pitchFamily="34" charset="0"/>
              </a:rPr>
              <a:t>Married people form the dominant customer base in our data followed by single and divorced people</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795330119"/>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C3ACBD-E4D9-6719-3199-0F6AE90AD9D9}"/>
              </a:ext>
            </a:extLst>
          </p:cNvPr>
          <p:cNvPicPr>
            <a:picLocks noChangeAspect="1"/>
          </p:cNvPicPr>
          <p:nvPr/>
        </p:nvPicPr>
        <p:blipFill>
          <a:blip r:embed="rId2"/>
          <a:stretch>
            <a:fillRect/>
          </a:stretch>
        </p:blipFill>
        <p:spPr>
          <a:xfrm>
            <a:off x="1989942" y="1377323"/>
            <a:ext cx="8212116" cy="5051339"/>
          </a:xfrm>
          <a:prstGeom prst="rect">
            <a:avLst/>
          </a:prstGeom>
        </p:spPr>
      </p:pic>
      <p:sp>
        <p:nvSpPr>
          <p:cNvPr id="6" name="Title 1">
            <a:extLst>
              <a:ext uri="{FF2B5EF4-FFF2-40B4-BE49-F238E27FC236}">
                <a16:creationId xmlns:a16="http://schemas.microsoft.com/office/drawing/2014/main" id="{5562D6A3-E839-11A4-1B83-60E23919B28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Education | </a:t>
            </a:r>
            <a:r>
              <a:rPr lang="en-US" sz="2000">
                <a:solidFill>
                  <a:schemeClr val="accent5">
                    <a:lumMod val="75000"/>
                  </a:schemeClr>
                </a:solidFill>
                <a:latin typeface="Segoe UI" panose="020B0502040204020203" pitchFamily="34" charset="0"/>
                <a:cs typeface="Segoe UI" panose="020B0502040204020203" pitchFamily="34" charset="0"/>
              </a:rPr>
              <a:t>Here the distribution of users is pretty uniform among all categories with 30 % holding a university degree</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1196891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47FF20-08C4-FA29-7DC2-A3E210365283}"/>
              </a:ext>
            </a:extLst>
          </p:cNvPr>
          <p:cNvPicPr>
            <a:picLocks noChangeAspect="1"/>
          </p:cNvPicPr>
          <p:nvPr/>
        </p:nvPicPr>
        <p:blipFill>
          <a:blip r:embed="rId2"/>
          <a:stretch>
            <a:fillRect/>
          </a:stretch>
        </p:blipFill>
        <p:spPr>
          <a:xfrm>
            <a:off x="2924684" y="1364292"/>
            <a:ext cx="6342631" cy="4680000"/>
          </a:xfrm>
          <a:prstGeom prst="rect">
            <a:avLst/>
          </a:prstGeom>
        </p:spPr>
      </p:pic>
      <p:sp>
        <p:nvSpPr>
          <p:cNvPr id="4" name="Title 1">
            <a:extLst>
              <a:ext uri="{FF2B5EF4-FFF2-40B4-BE49-F238E27FC236}">
                <a16:creationId xmlns:a16="http://schemas.microsoft.com/office/drawing/2014/main" id="{15C14C7F-2118-98A4-0A4C-B50B2C1C0BB8}"/>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default | </a:t>
            </a:r>
            <a:r>
              <a:rPr lang="en-US" sz="2000">
                <a:solidFill>
                  <a:schemeClr val="accent5">
                    <a:lumMod val="75000"/>
                  </a:schemeClr>
                </a:solidFill>
                <a:latin typeface="Segoe UI" panose="020B0502040204020203" pitchFamily="34" charset="0"/>
                <a:cs typeface="Segoe UI" panose="020B0502040204020203" pitchFamily="34" charset="0"/>
              </a:rPr>
              <a:t>Majority of the user base has not defaulted prior and the remaining data is unknown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63207313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56B234-FB1A-AF74-02C2-2764EC6B8DF8}"/>
              </a:ext>
            </a:extLst>
          </p:cNvPr>
          <p:cNvPicPr>
            <a:picLocks noChangeAspect="1"/>
          </p:cNvPicPr>
          <p:nvPr/>
        </p:nvPicPr>
        <p:blipFill>
          <a:blip r:embed="rId2"/>
          <a:stretch>
            <a:fillRect/>
          </a:stretch>
        </p:blipFill>
        <p:spPr>
          <a:xfrm>
            <a:off x="2683176" y="1635076"/>
            <a:ext cx="6825648" cy="4680000"/>
          </a:xfrm>
          <a:prstGeom prst="rect">
            <a:avLst/>
          </a:prstGeom>
        </p:spPr>
      </p:pic>
      <p:sp>
        <p:nvSpPr>
          <p:cNvPr id="5" name="Title 1">
            <a:extLst>
              <a:ext uri="{FF2B5EF4-FFF2-40B4-BE49-F238E27FC236}">
                <a16:creationId xmlns:a16="http://schemas.microsoft.com/office/drawing/2014/main" id="{06BD2F6C-4445-A82A-1E71-5E93C2096497}"/>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Marital Status | </a:t>
            </a:r>
            <a:r>
              <a:rPr lang="en-US" sz="2000">
                <a:solidFill>
                  <a:schemeClr val="accent5">
                    <a:lumMod val="75000"/>
                  </a:schemeClr>
                </a:solidFill>
                <a:latin typeface="Segoe UI" panose="020B0502040204020203" pitchFamily="34" charset="0"/>
                <a:cs typeface="Segoe UI" panose="020B0502040204020203" pitchFamily="34" charset="0"/>
              </a:rPr>
              <a:t>Married people form the dominant customer base in our data followed by single and divorced people</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795330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C3CF6F-F439-CC08-4021-15B183742937}"/>
              </a:ext>
            </a:extLst>
          </p:cNvPr>
          <p:cNvPicPr>
            <a:picLocks noChangeAspect="1"/>
          </p:cNvPicPr>
          <p:nvPr/>
        </p:nvPicPr>
        <p:blipFill>
          <a:blip r:embed="rId2"/>
          <a:stretch>
            <a:fillRect/>
          </a:stretch>
        </p:blipFill>
        <p:spPr>
          <a:xfrm>
            <a:off x="2441279" y="1137920"/>
            <a:ext cx="6548609" cy="5389873"/>
          </a:xfrm>
          <a:prstGeom prst="rect">
            <a:avLst/>
          </a:prstGeom>
        </p:spPr>
      </p:pic>
      <p:sp>
        <p:nvSpPr>
          <p:cNvPr id="5" name="Title 1">
            <a:extLst>
              <a:ext uri="{FF2B5EF4-FFF2-40B4-BE49-F238E27FC236}">
                <a16:creationId xmlns:a16="http://schemas.microsoft.com/office/drawing/2014/main" id="{9C58BBDC-C07E-4031-1A4C-B7DEDE8F9226}"/>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contact | </a:t>
            </a:r>
            <a:r>
              <a:rPr lang="en-US" sz="2000">
                <a:solidFill>
                  <a:schemeClr val="accent5">
                    <a:lumMod val="75000"/>
                  </a:schemeClr>
                </a:solidFill>
                <a:latin typeface="Segoe UI" panose="020B0502040204020203" pitchFamily="34" charset="0"/>
                <a:cs typeface="Segoe UI" panose="020B0502040204020203" pitchFamily="34" charset="0"/>
              </a:rPr>
              <a:t>64% of users were contacted through their cellular devices</a:t>
            </a:r>
          </a:p>
          <a:p>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854811599"/>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47FF20-08C4-FA29-7DC2-A3E210365283}"/>
              </a:ext>
            </a:extLst>
          </p:cNvPr>
          <p:cNvPicPr>
            <a:picLocks noChangeAspect="1"/>
          </p:cNvPicPr>
          <p:nvPr/>
        </p:nvPicPr>
        <p:blipFill>
          <a:blip r:embed="rId2"/>
          <a:stretch>
            <a:fillRect/>
          </a:stretch>
        </p:blipFill>
        <p:spPr>
          <a:xfrm>
            <a:off x="2924684" y="1364292"/>
            <a:ext cx="6342631" cy="4680000"/>
          </a:xfrm>
          <a:prstGeom prst="rect">
            <a:avLst/>
          </a:prstGeom>
        </p:spPr>
      </p:pic>
      <p:sp>
        <p:nvSpPr>
          <p:cNvPr id="4" name="Title 1">
            <a:extLst>
              <a:ext uri="{FF2B5EF4-FFF2-40B4-BE49-F238E27FC236}">
                <a16:creationId xmlns:a16="http://schemas.microsoft.com/office/drawing/2014/main" id="{15C14C7F-2118-98A4-0A4C-B50B2C1C0BB8}"/>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default | </a:t>
            </a:r>
            <a:r>
              <a:rPr lang="en-US" sz="2000">
                <a:solidFill>
                  <a:schemeClr val="accent5">
                    <a:lumMod val="75000"/>
                  </a:schemeClr>
                </a:solidFill>
                <a:latin typeface="Segoe UI" panose="020B0502040204020203" pitchFamily="34" charset="0"/>
                <a:cs typeface="Segoe UI" panose="020B0502040204020203" pitchFamily="34" charset="0"/>
              </a:rPr>
              <a:t>Majority of the user base has not defaulted prior and the remaining data is unknown</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632073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4DEF20-A70F-5CFC-E4A3-2A45CA1DECAA}"/>
              </a:ext>
            </a:extLst>
          </p:cNvPr>
          <p:cNvPicPr>
            <a:picLocks noChangeAspect="1"/>
          </p:cNvPicPr>
          <p:nvPr/>
        </p:nvPicPr>
        <p:blipFill>
          <a:blip r:embed="rId2"/>
          <a:stretch>
            <a:fillRect/>
          </a:stretch>
        </p:blipFill>
        <p:spPr>
          <a:xfrm>
            <a:off x="2482748" y="1285093"/>
            <a:ext cx="7226504" cy="5074611"/>
          </a:xfrm>
          <a:prstGeom prst="rect">
            <a:avLst/>
          </a:prstGeom>
        </p:spPr>
      </p:pic>
      <p:sp>
        <p:nvSpPr>
          <p:cNvPr id="4" name="Title 1">
            <a:extLst>
              <a:ext uri="{FF2B5EF4-FFF2-40B4-BE49-F238E27FC236}">
                <a16:creationId xmlns:a16="http://schemas.microsoft.com/office/drawing/2014/main" id="{EB461B9F-B44B-909C-E04E-ED4842D3C32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month | </a:t>
            </a:r>
            <a:r>
              <a:rPr lang="en-US" sz="2000">
                <a:solidFill>
                  <a:schemeClr val="accent5">
                    <a:lumMod val="75000"/>
                  </a:schemeClr>
                </a:solidFill>
                <a:latin typeface="Segoe UI" panose="020B0502040204020203" pitchFamily="34" charset="0"/>
                <a:cs typeface="Segoe UI" panose="020B0502040204020203" pitchFamily="34" charset="0"/>
              </a:rPr>
              <a:t>Majority(80%) of the customers were contacted in the months from May to August</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2394477180"/>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C3CF6F-F439-CC08-4021-15B183742937}"/>
              </a:ext>
            </a:extLst>
          </p:cNvPr>
          <p:cNvPicPr>
            <a:picLocks noChangeAspect="1"/>
          </p:cNvPicPr>
          <p:nvPr/>
        </p:nvPicPr>
        <p:blipFill>
          <a:blip r:embed="rId2"/>
          <a:stretch>
            <a:fillRect/>
          </a:stretch>
        </p:blipFill>
        <p:spPr>
          <a:xfrm>
            <a:off x="2441279" y="1137920"/>
            <a:ext cx="6548609" cy="5389873"/>
          </a:xfrm>
          <a:prstGeom prst="rect">
            <a:avLst/>
          </a:prstGeom>
        </p:spPr>
      </p:pic>
      <p:sp>
        <p:nvSpPr>
          <p:cNvPr id="5" name="Title 1">
            <a:extLst>
              <a:ext uri="{FF2B5EF4-FFF2-40B4-BE49-F238E27FC236}">
                <a16:creationId xmlns:a16="http://schemas.microsoft.com/office/drawing/2014/main" id="{9C58BBDC-C07E-4031-1A4C-B7DEDE8F9226}"/>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contact | </a:t>
            </a:r>
            <a:r>
              <a:rPr lang="en-US" sz="2000">
                <a:solidFill>
                  <a:schemeClr val="accent5">
                    <a:lumMod val="75000"/>
                  </a:schemeClr>
                </a:solidFill>
                <a:latin typeface="Segoe UI" panose="020B0502040204020203" pitchFamily="34" charset="0"/>
                <a:cs typeface="Segoe UI" panose="020B0502040204020203" pitchFamily="34" charset="0"/>
              </a:rPr>
              <a:t>64% of users were contacted through their cellular devices</a:t>
            </a:r>
          </a:p>
          <a:p>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854811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DB6C7C-DC2B-796B-5229-B6A78399CD3F}"/>
              </a:ext>
            </a:extLst>
          </p:cNvPr>
          <p:cNvPicPr>
            <a:picLocks noChangeAspect="1"/>
          </p:cNvPicPr>
          <p:nvPr/>
        </p:nvPicPr>
        <p:blipFill>
          <a:blip r:embed="rId2"/>
          <a:stretch>
            <a:fillRect/>
          </a:stretch>
        </p:blipFill>
        <p:spPr>
          <a:xfrm>
            <a:off x="2744691" y="1441419"/>
            <a:ext cx="6389035" cy="5156632"/>
          </a:xfrm>
          <a:prstGeom prst="rect">
            <a:avLst/>
          </a:prstGeom>
        </p:spPr>
      </p:pic>
      <p:sp>
        <p:nvSpPr>
          <p:cNvPr id="5" name="Title 1">
            <a:extLst>
              <a:ext uri="{FF2B5EF4-FFF2-40B4-BE49-F238E27FC236}">
                <a16:creationId xmlns:a16="http://schemas.microsoft.com/office/drawing/2014/main" id="{8F528EBC-F96C-0B47-9082-4F205C7B4B83}"/>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a:t>
            </a:r>
            <a:r>
              <a:rPr lang="en-IN" sz="2000" err="1">
                <a:solidFill>
                  <a:srgbClr val="002060"/>
                </a:solidFill>
                <a:latin typeface="Segoe UI" panose="020B0502040204020203" pitchFamily="34" charset="0"/>
                <a:cs typeface="Segoe UI" panose="020B0502040204020203" pitchFamily="34" charset="0"/>
              </a:rPr>
              <a:t>day_of_week</a:t>
            </a:r>
            <a:r>
              <a:rPr lang="en-IN" sz="2000">
                <a:solidFill>
                  <a:srgbClr val="002060"/>
                </a:solidFill>
                <a:latin typeface="Segoe UI" panose="020B0502040204020203" pitchFamily="34" charset="0"/>
                <a:cs typeface="Segoe UI" panose="020B0502040204020203" pitchFamily="34" charset="0"/>
              </a:rPr>
              <a:t> | </a:t>
            </a:r>
            <a:r>
              <a:rPr lang="en-US" sz="2000">
                <a:solidFill>
                  <a:schemeClr val="accent5">
                    <a:lumMod val="75000"/>
                  </a:schemeClr>
                </a:solidFill>
                <a:latin typeface="Segoe UI" panose="020B0502040204020203" pitchFamily="34" charset="0"/>
                <a:cs typeface="Segoe UI" panose="020B0502040204020203" pitchFamily="34" charset="0"/>
              </a:rPr>
              <a:t>Even distribution of users being contacted across all days of the week</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639875383"/>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4DEF20-A70F-5CFC-E4A3-2A45CA1DECAA}"/>
              </a:ext>
            </a:extLst>
          </p:cNvPr>
          <p:cNvPicPr>
            <a:picLocks noChangeAspect="1"/>
          </p:cNvPicPr>
          <p:nvPr/>
        </p:nvPicPr>
        <p:blipFill>
          <a:blip r:embed="rId2"/>
          <a:stretch>
            <a:fillRect/>
          </a:stretch>
        </p:blipFill>
        <p:spPr>
          <a:xfrm>
            <a:off x="2482748" y="1285093"/>
            <a:ext cx="7226504" cy="5074611"/>
          </a:xfrm>
          <a:prstGeom prst="rect">
            <a:avLst/>
          </a:prstGeom>
        </p:spPr>
      </p:pic>
      <p:sp>
        <p:nvSpPr>
          <p:cNvPr id="4" name="Title 1">
            <a:extLst>
              <a:ext uri="{FF2B5EF4-FFF2-40B4-BE49-F238E27FC236}">
                <a16:creationId xmlns:a16="http://schemas.microsoft.com/office/drawing/2014/main" id="{EB461B9F-B44B-909C-E04E-ED4842D3C32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month | </a:t>
            </a:r>
            <a:r>
              <a:rPr lang="en-US" sz="2000">
                <a:solidFill>
                  <a:schemeClr val="accent5">
                    <a:lumMod val="75000"/>
                  </a:schemeClr>
                </a:solidFill>
                <a:latin typeface="Segoe UI" panose="020B0502040204020203" pitchFamily="34" charset="0"/>
                <a:cs typeface="Segoe UI" panose="020B0502040204020203" pitchFamily="34" charset="0"/>
              </a:rPr>
              <a:t>Majority(80%) of the customers were contacted in the months from May to August</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2394477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553E02-1A90-AFFD-23D6-52AF073C55ED}"/>
              </a:ext>
            </a:extLst>
          </p:cNvPr>
          <p:cNvSpPr/>
          <p:nvPr/>
        </p:nvSpPr>
        <p:spPr>
          <a:xfrm>
            <a:off x="386442" y="1003745"/>
            <a:ext cx="11419115" cy="897709"/>
          </a:xfrm>
          <a:prstGeom prst="rect">
            <a:avLst/>
          </a:prstGeom>
          <a:solidFill>
            <a:schemeClr val="bg1">
              <a:lumMod val="95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FA1259AF-43B8-8C13-9E57-E37956F669DB}"/>
              </a:ext>
            </a:extLst>
          </p:cNvPr>
          <p:cNvSpPr txBox="1"/>
          <p:nvPr/>
        </p:nvSpPr>
        <p:spPr>
          <a:xfrm>
            <a:off x="449613" y="1079380"/>
            <a:ext cx="11223173" cy="954107"/>
          </a:xfrm>
          <a:prstGeom prst="rect">
            <a:avLst/>
          </a:prstGeom>
          <a:noFill/>
        </p:spPr>
        <p:txBody>
          <a:bodyPr wrap="square" rtlCol="0">
            <a:spAutoFit/>
          </a:bodyPr>
          <a:lstStyle/>
          <a:p>
            <a:r>
              <a:rPr lang="en-IN" sz="2000" b="1" dirty="0">
                <a:latin typeface="Segoe UI" panose="020B0502040204020203" pitchFamily="34" charset="0"/>
                <a:ea typeface="+mj-ea"/>
                <a:cs typeface="Segoe UI" panose="020B0502040204020203" pitchFamily="34" charset="0"/>
              </a:rPr>
              <a:t>Objective </a:t>
            </a:r>
            <a:r>
              <a:rPr lang="en-IN" b="1" dirty="0">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The objective is to increase term deposit subscriptions by strategically targeting the right group of customers through effective marketing efforts, as well as predicting if clients will enroll to a subscription.</a:t>
            </a:r>
          </a:p>
          <a:p>
            <a:endParaRPr lang="en-IN"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D7F27CD6-6C76-5535-B0B2-B3DDAD646143}"/>
              </a:ext>
            </a:extLst>
          </p:cNvPr>
          <p:cNvSpPr/>
          <p:nvPr/>
        </p:nvSpPr>
        <p:spPr>
          <a:xfrm>
            <a:off x="681723" y="2450204"/>
            <a:ext cx="3175535" cy="422549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dirty="0">
              <a:solidFill>
                <a:schemeClr val="tx1"/>
              </a:solidFill>
              <a:latin typeface="Segoe UI" panose="020B0502040204020203" pitchFamily="34" charset="0"/>
              <a:cs typeface="Segoe UI" panose="020B0502040204020203" pitchFamily="34" charset="0"/>
            </a:endParaRPr>
          </a:p>
          <a:p>
            <a:endParaRPr lang="en-IN" sz="1400" dirty="0">
              <a:solidFill>
                <a:schemeClr val="tx1"/>
              </a:solidFill>
              <a:latin typeface="Segoe UI" panose="020B0502040204020203" pitchFamily="34" charset="0"/>
              <a:cs typeface="Segoe UI" panose="020B0502040204020203" pitchFamily="34" charset="0"/>
            </a:endParaRPr>
          </a:p>
          <a:p>
            <a:endParaRPr lang="en-IN" sz="16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dirty="0">
                <a:solidFill>
                  <a:schemeClr val="tx1"/>
                </a:solidFill>
                <a:latin typeface="Segoe UI" panose="020B0502040204020203" pitchFamily="34" charset="0"/>
                <a:cs typeface="Segoe UI" panose="020B0502040204020203" pitchFamily="34" charset="0"/>
              </a:rPr>
              <a:t>Univariate &amp; Bivariate Analysis</a:t>
            </a:r>
          </a:p>
          <a:p>
            <a:pPr marL="285750" indent="-285750">
              <a:buFont typeface="Arial" panose="020B0604020202020204" pitchFamily="34" charset="0"/>
              <a:buChar char="•"/>
            </a:pPr>
            <a:endParaRPr lang="en-IN" sz="16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dirty="0">
                <a:solidFill>
                  <a:schemeClr val="tx1"/>
                </a:solidFill>
                <a:latin typeface="Segoe UI" panose="020B0502040204020203" pitchFamily="34" charset="0"/>
                <a:cs typeface="Segoe UI" panose="020B0502040204020203" pitchFamily="34" charset="0"/>
              </a:rPr>
              <a:t>Regression modelling for predictions</a:t>
            </a:r>
          </a:p>
          <a:p>
            <a:endParaRPr lang="en-IN" sz="16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dirty="0">
                <a:solidFill>
                  <a:schemeClr val="tx1"/>
                </a:solidFill>
                <a:latin typeface="Segoe UI" panose="020B0502040204020203" pitchFamily="34" charset="0"/>
                <a:cs typeface="Segoe UI" panose="020B0502040204020203" pitchFamily="34" charset="0"/>
              </a:rPr>
              <a:t>Clustering of customers to identify unique customer profiles</a:t>
            </a:r>
          </a:p>
          <a:p>
            <a:pPr marL="285750" indent="-285750">
              <a:buFontTx/>
              <a:buChar char="-"/>
            </a:pPr>
            <a:endParaRPr lang="en-IN" sz="1600" dirty="0">
              <a:solidFill>
                <a:schemeClr val="tx1"/>
              </a:solidFill>
            </a:endParaRPr>
          </a:p>
          <a:p>
            <a:pPr marL="285750" indent="-285750">
              <a:buFontTx/>
              <a:buChar char="-"/>
            </a:pPr>
            <a:endParaRPr lang="en-IN" sz="1600" dirty="0">
              <a:solidFill>
                <a:schemeClr val="tx1"/>
              </a:solidFill>
            </a:endParaRPr>
          </a:p>
          <a:p>
            <a:endParaRPr lang="en-IN" sz="1600" dirty="0">
              <a:solidFill>
                <a:schemeClr val="tx1"/>
              </a:solidFill>
            </a:endParaRPr>
          </a:p>
          <a:p>
            <a:pPr marL="285750" indent="-285750">
              <a:buFontTx/>
              <a:buChar char="-"/>
            </a:pPr>
            <a:endParaRPr lang="en-IN" sz="1600" dirty="0">
              <a:solidFill>
                <a:schemeClr val="tx1"/>
              </a:solidFill>
            </a:endParaRPr>
          </a:p>
        </p:txBody>
      </p:sp>
      <p:sp>
        <p:nvSpPr>
          <p:cNvPr id="6" name="Rectangle 5">
            <a:extLst>
              <a:ext uri="{FF2B5EF4-FFF2-40B4-BE49-F238E27FC236}">
                <a16:creationId xmlns:a16="http://schemas.microsoft.com/office/drawing/2014/main" id="{D521D0FC-BA04-2A9F-2BD3-EB89BF457B90}"/>
              </a:ext>
            </a:extLst>
          </p:cNvPr>
          <p:cNvSpPr/>
          <p:nvPr/>
        </p:nvSpPr>
        <p:spPr>
          <a:xfrm>
            <a:off x="4348321" y="2379065"/>
            <a:ext cx="3175535" cy="4296629"/>
          </a:xfrm>
          <a:prstGeom prst="rect">
            <a:avLst/>
          </a:prstGeom>
          <a:solidFill>
            <a:schemeClr val="tx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600" dirty="0">
              <a:solidFill>
                <a:schemeClr val="tx1"/>
              </a:solidFill>
              <a:latin typeface="Segoe UI" panose="020B0502040204020203" pitchFamily="34" charset="0"/>
              <a:cs typeface="Segoe UI" panose="020B0502040204020203" pitchFamily="34" charset="0"/>
            </a:endParaRPr>
          </a:p>
          <a:p>
            <a:endParaRPr lang="en-IN" sz="1600" dirty="0">
              <a:solidFill>
                <a:schemeClr val="tx1"/>
              </a:solidFill>
              <a:latin typeface="Segoe UI" panose="020B0502040204020203" pitchFamily="34" charset="0"/>
              <a:cs typeface="Segoe UI" panose="020B0502040204020203" pitchFamily="34" charset="0"/>
            </a:endParaRPr>
          </a:p>
          <a:p>
            <a:r>
              <a:rPr lang="en-IN" sz="1600" dirty="0">
                <a:solidFill>
                  <a:schemeClr val="tx1"/>
                </a:solidFill>
                <a:latin typeface="Segoe UI" panose="020B0502040204020203" pitchFamily="34" charset="0"/>
                <a:cs typeface="Segoe UI" panose="020B0502040204020203" pitchFamily="34" charset="0"/>
              </a:rPr>
              <a:t>Target Customer Profiles</a:t>
            </a:r>
          </a:p>
          <a:p>
            <a:endParaRPr lang="en-IN" sz="1600" dirty="0">
              <a:solidFill>
                <a:schemeClr val="tx1"/>
              </a:solidFill>
              <a:latin typeface="Segoe UI" panose="020B0502040204020203" pitchFamily="34" charset="0"/>
              <a:cs typeface="Segoe UI" panose="020B0502040204020203" pitchFamily="34" charset="0"/>
            </a:endParaRPr>
          </a:p>
          <a:p>
            <a:endParaRPr lang="en-IN" sz="1600" dirty="0">
              <a:solidFill>
                <a:schemeClr val="tx1"/>
              </a:solidFill>
              <a:latin typeface="Segoe UI" panose="020B0502040204020203" pitchFamily="34" charset="0"/>
              <a:cs typeface="Segoe UI" panose="020B0502040204020203" pitchFamily="34" charset="0"/>
            </a:endParaRPr>
          </a:p>
          <a:p>
            <a:endParaRPr lang="en-IN" sz="1600" dirty="0">
              <a:solidFill>
                <a:schemeClr val="tx1"/>
              </a:solidFill>
              <a:latin typeface="Segoe UI" panose="020B0502040204020203" pitchFamily="34" charset="0"/>
              <a:cs typeface="Segoe UI" panose="020B0502040204020203" pitchFamily="34" charset="0"/>
            </a:endParaRPr>
          </a:p>
          <a:p>
            <a:endParaRPr lang="en-IN" sz="1600" dirty="0">
              <a:solidFill>
                <a:schemeClr val="tx1"/>
              </a:solidFill>
              <a:latin typeface="Segoe UI" panose="020B0502040204020203" pitchFamily="34" charset="0"/>
              <a:cs typeface="Segoe UI" panose="020B0502040204020203" pitchFamily="34" charset="0"/>
            </a:endParaRPr>
          </a:p>
          <a:p>
            <a:endParaRPr lang="en-IN" sz="1600" dirty="0">
              <a:solidFill>
                <a:schemeClr val="tx1"/>
              </a:solidFill>
              <a:latin typeface="Segoe UI" panose="020B0502040204020203" pitchFamily="34" charset="0"/>
              <a:cs typeface="Segoe UI" panose="020B0502040204020203" pitchFamily="34" charset="0"/>
            </a:endParaRPr>
          </a:p>
          <a:p>
            <a:r>
              <a:rPr lang="en-IN" sz="1600" dirty="0">
                <a:solidFill>
                  <a:schemeClr val="tx1"/>
                </a:solidFill>
                <a:latin typeface="Segoe UI" panose="020B0502040204020203" pitchFamily="34" charset="0"/>
                <a:cs typeface="Segoe UI" panose="020B0502040204020203" pitchFamily="34" charset="0"/>
              </a:rPr>
              <a:t>     Students            Retirees</a:t>
            </a:r>
          </a:p>
          <a:p>
            <a:endParaRPr lang="en-IN" sz="16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dirty="0">
                <a:solidFill>
                  <a:schemeClr val="tx1"/>
                </a:solidFill>
                <a:latin typeface="Segoe UI" panose="020B0502040204020203" pitchFamily="34" charset="0"/>
                <a:cs typeface="Segoe UI" panose="020B0502040204020203" pitchFamily="34" charset="0"/>
              </a:rPr>
              <a:t>Built a robust machine learning classification model to predict client term deposit subscription</a:t>
            </a:r>
            <a:endParaRPr lang="en-IN" sz="1400" dirty="0">
              <a:solidFill>
                <a:schemeClr val="tx1"/>
              </a:solidFill>
              <a:latin typeface="Segoe UI" panose="020B0502040204020203" pitchFamily="34" charset="0"/>
              <a:cs typeface="Segoe UI" panose="020B0502040204020203" pitchFamily="34" charset="0"/>
            </a:endParaRPr>
          </a:p>
          <a:p>
            <a:endParaRPr lang="en-IN" sz="1400" dirty="0">
              <a:solidFill>
                <a:schemeClr val="tx1"/>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CFD116DB-A45F-022F-D8B6-48DE849C2A1A}"/>
              </a:ext>
            </a:extLst>
          </p:cNvPr>
          <p:cNvSpPr/>
          <p:nvPr/>
        </p:nvSpPr>
        <p:spPr>
          <a:xfrm>
            <a:off x="8047635" y="2450205"/>
            <a:ext cx="3175535" cy="4225490"/>
          </a:xfrm>
          <a:prstGeom prst="rect">
            <a:avLst/>
          </a:prstGeom>
          <a:solidFill>
            <a:schemeClr val="tx2">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solidFill>
                  <a:schemeClr val="tx1"/>
                </a:solidFill>
                <a:latin typeface="Segoe UI" panose="020B0502040204020203" pitchFamily="34" charset="0"/>
                <a:cs typeface="Segoe UI" panose="020B0502040204020203" pitchFamily="34" charset="0"/>
              </a:rPr>
              <a:t>In order to better capture macroeconomic variable effects, more time-based data needs to be collected</a:t>
            </a:r>
          </a:p>
          <a:p>
            <a:endParaRPr lang="en-IN" sz="1600" dirty="0">
              <a:solidFill>
                <a:schemeClr val="tx1"/>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600" dirty="0">
                <a:solidFill>
                  <a:schemeClr val="tx1"/>
                </a:solidFill>
                <a:latin typeface="Segoe UI" panose="020B0502040204020203" pitchFamily="34" charset="0"/>
                <a:cs typeface="Segoe UI" panose="020B0502040204020203" pitchFamily="34" charset="0"/>
              </a:rPr>
              <a:t>Design test group experiments to capitalize on large customer groups with low subscription rates</a:t>
            </a:r>
          </a:p>
        </p:txBody>
      </p:sp>
      <p:sp>
        <p:nvSpPr>
          <p:cNvPr id="8" name="Rectangle 7">
            <a:extLst>
              <a:ext uri="{FF2B5EF4-FFF2-40B4-BE49-F238E27FC236}">
                <a16:creationId xmlns:a16="http://schemas.microsoft.com/office/drawing/2014/main" id="{0A01A3C0-292A-39D3-90E8-B924818C59B1}"/>
              </a:ext>
            </a:extLst>
          </p:cNvPr>
          <p:cNvSpPr/>
          <p:nvPr/>
        </p:nvSpPr>
        <p:spPr>
          <a:xfrm>
            <a:off x="681722" y="2177334"/>
            <a:ext cx="3175535" cy="7727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Segoe UI" panose="020B0502040204020203" pitchFamily="34" charset="0"/>
              <a:cs typeface="Segoe UI" panose="020B0502040204020203" pitchFamily="34" charset="0"/>
            </a:endParaRPr>
          </a:p>
        </p:txBody>
      </p:sp>
      <p:sp>
        <p:nvSpPr>
          <p:cNvPr id="9" name="Rectangle 8">
            <a:extLst>
              <a:ext uri="{FF2B5EF4-FFF2-40B4-BE49-F238E27FC236}">
                <a16:creationId xmlns:a16="http://schemas.microsoft.com/office/drawing/2014/main" id="{5EE93CAF-3E7D-1F66-A9C7-3B7564961163}"/>
              </a:ext>
            </a:extLst>
          </p:cNvPr>
          <p:cNvSpPr/>
          <p:nvPr/>
        </p:nvSpPr>
        <p:spPr>
          <a:xfrm>
            <a:off x="4351754" y="2177333"/>
            <a:ext cx="3175535" cy="772795"/>
          </a:xfrm>
          <a:prstGeom prst="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F1FC313-0E3F-81FA-511C-E22B2BEE031B}"/>
              </a:ext>
            </a:extLst>
          </p:cNvPr>
          <p:cNvSpPr/>
          <p:nvPr/>
        </p:nvSpPr>
        <p:spPr>
          <a:xfrm>
            <a:off x="8047635" y="2172393"/>
            <a:ext cx="3175535" cy="772795"/>
          </a:xfrm>
          <a:prstGeom prst="rect">
            <a:avLst/>
          </a:prstGeom>
          <a:solidFill>
            <a:schemeClr val="accent1">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2DB0C586-B8D7-AA06-23CB-CD9C17059DF3}"/>
              </a:ext>
            </a:extLst>
          </p:cNvPr>
          <p:cNvSpPr txBox="1"/>
          <p:nvPr/>
        </p:nvSpPr>
        <p:spPr>
          <a:xfrm>
            <a:off x="1668314" y="2379065"/>
            <a:ext cx="2324905" cy="369332"/>
          </a:xfrm>
          <a:prstGeom prst="rect">
            <a:avLst/>
          </a:prstGeom>
          <a:noFill/>
        </p:spPr>
        <p:txBody>
          <a:bodyPr wrap="square" rtlCol="0">
            <a:spAutoFit/>
          </a:bodyPr>
          <a:lstStyle/>
          <a:p>
            <a:r>
              <a:rPr lang="en-IN">
                <a:solidFill>
                  <a:schemeClr val="bg1"/>
                </a:solidFill>
                <a:latin typeface="Segoe UI" panose="020B0502040204020203" pitchFamily="34" charset="0"/>
                <a:cs typeface="Segoe UI" panose="020B0502040204020203" pitchFamily="34" charset="0"/>
              </a:rPr>
              <a:t>PROCESS </a:t>
            </a:r>
          </a:p>
        </p:txBody>
      </p:sp>
      <p:sp>
        <p:nvSpPr>
          <p:cNvPr id="15" name="TextBox 14">
            <a:extLst>
              <a:ext uri="{FF2B5EF4-FFF2-40B4-BE49-F238E27FC236}">
                <a16:creationId xmlns:a16="http://schemas.microsoft.com/office/drawing/2014/main" id="{71C47D96-E66D-FE1A-BA65-3E21A0600321}"/>
              </a:ext>
            </a:extLst>
          </p:cNvPr>
          <p:cNvSpPr txBox="1"/>
          <p:nvPr/>
        </p:nvSpPr>
        <p:spPr>
          <a:xfrm>
            <a:off x="5448778" y="2347907"/>
            <a:ext cx="1961936" cy="369332"/>
          </a:xfrm>
          <a:prstGeom prst="rect">
            <a:avLst/>
          </a:prstGeom>
          <a:noFill/>
        </p:spPr>
        <p:txBody>
          <a:bodyPr wrap="square" rtlCol="0">
            <a:spAutoFit/>
          </a:bodyPr>
          <a:lstStyle/>
          <a:p>
            <a:r>
              <a:rPr lang="en-IN">
                <a:solidFill>
                  <a:schemeClr val="bg1"/>
                </a:solidFill>
                <a:latin typeface="Segoe UI" panose="020B0502040204020203" pitchFamily="34" charset="0"/>
                <a:cs typeface="Segoe UI" panose="020B0502040204020203" pitchFamily="34" charset="0"/>
              </a:rPr>
              <a:t>OUTCOMES</a:t>
            </a:r>
          </a:p>
        </p:txBody>
      </p:sp>
      <p:sp>
        <p:nvSpPr>
          <p:cNvPr id="16" name="TextBox 15">
            <a:extLst>
              <a:ext uri="{FF2B5EF4-FFF2-40B4-BE49-F238E27FC236}">
                <a16:creationId xmlns:a16="http://schemas.microsoft.com/office/drawing/2014/main" id="{FC80A097-544E-B328-597B-C8D90C745999}"/>
              </a:ext>
            </a:extLst>
          </p:cNvPr>
          <p:cNvSpPr txBox="1"/>
          <p:nvPr/>
        </p:nvSpPr>
        <p:spPr>
          <a:xfrm>
            <a:off x="9088322" y="2362897"/>
            <a:ext cx="1961936" cy="369332"/>
          </a:xfrm>
          <a:prstGeom prst="rect">
            <a:avLst/>
          </a:prstGeom>
          <a:noFill/>
        </p:spPr>
        <p:txBody>
          <a:bodyPr wrap="square" rtlCol="0">
            <a:spAutoFit/>
          </a:bodyPr>
          <a:lstStyle/>
          <a:p>
            <a:r>
              <a:rPr lang="en-IN">
                <a:solidFill>
                  <a:schemeClr val="bg1"/>
                </a:solidFill>
                <a:latin typeface="Segoe UI" panose="020B0502040204020203" pitchFamily="34" charset="0"/>
                <a:cs typeface="Segoe UI" panose="020B0502040204020203" pitchFamily="34" charset="0"/>
              </a:rPr>
              <a:t>NEXT STEPS</a:t>
            </a:r>
          </a:p>
        </p:txBody>
      </p:sp>
      <p:pic>
        <p:nvPicPr>
          <p:cNvPr id="23" name="Picture 22" descr="Logo&#10;&#10;Description automatically generated">
            <a:extLst>
              <a:ext uri="{FF2B5EF4-FFF2-40B4-BE49-F238E27FC236}">
                <a16:creationId xmlns:a16="http://schemas.microsoft.com/office/drawing/2014/main" id="{AB745495-B709-8DDC-EAB3-7072BD6413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684" y="2256673"/>
            <a:ext cx="614116" cy="614116"/>
          </a:xfrm>
          <a:prstGeom prst="rect">
            <a:avLst/>
          </a:prstGeom>
        </p:spPr>
      </p:pic>
      <p:pic>
        <p:nvPicPr>
          <p:cNvPr id="25" name="Picture 24" descr="Icon&#10;&#10;Description automatically generated">
            <a:extLst>
              <a:ext uri="{FF2B5EF4-FFF2-40B4-BE49-F238E27FC236}">
                <a16:creationId xmlns:a16="http://schemas.microsoft.com/office/drawing/2014/main" id="{2B67B834-88FA-A0CB-1615-C0FC2ECF06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374" y="2280449"/>
            <a:ext cx="534228" cy="534228"/>
          </a:xfrm>
          <a:prstGeom prst="rect">
            <a:avLst/>
          </a:prstGeom>
        </p:spPr>
      </p:pic>
      <p:pic>
        <p:nvPicPr>
          <p:cNvPr id="27" name="Picture 26" descr="Icon&#10;&#10;Description automatically generated">
            <a:extLst>
              <a:ext uri="{FF2B5EF4-FFF2-40B4-BE49-F238E27FC236}">
                <a16:creationId xmlns:a16="http://schemas.microsoft.com/office/drawing/2014/main" id="{B9DCFF70-FDB3-32AE-6C19-30ABE65CCE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7343" y="2280952"/>
            <a:ext cx="576638" cy="576638"/>
          </a:xfrm>
          <a:prstGeom prst="rect">
            <a:avLst/>
          </a:prstGeom>
        </p:spPr>
      </p:pic>
      <p:pic>
        <p:nvPicPr>
          <p:cNvPr id="12" name="Picture 11">
            <a:extLst>
              <a:ext uri="{FF2B5EF4-FFF2-40B4-BE49-F238E27FC236}">
                <a16:creationId xmlns:a16="http://schemas.microsoft.com/office/drawing/2014/main" id="{1474E562-845D-46E6-56A4-25366FDBA16D}"/>
              </a:ext>
            </a:extLst>
          </p:cNvPr>
          <p:cNvPicPr>
            <a:picLocks noChangeAspect="1"/>
          </p:cNvPicPr>
          <p:nvPr/>
        </p:nvPicPr>
        <p:blipFill>
          <a:blip r:embed="rId5"/>
          <a:stretch>
            <a:fillRect/>
          </a:stretch>
        </p:blipFill>
        <p:spPr>
          <a:xfrm>
            <a:off x="4643830" y="3679405"/>
            <a:ext cx="883544" cy="883544"/>
          </a:xfrm>
          <a:prstGeom prst="rect">
            <a:avLst/>
          </a:prstGeom>
        </p:spPr>
      </p:pic>
      <p:pic>
        <p:nvPicPr>
          <p:cNvPr id="13" name="Picture 12">
            <a:extLst>
              <a:ext uri="{FF2B5EF4-FFF2-40B4-BE49-F238E27FC236}">
                <a16:creationId xmlns:a16="http://schemas.microsoft.com/office/drawing/2014/main" id="{2BFB9709-D11E-7F7F-A1C9-56B355036ABF}"/>
              </a:ext>
            </a:extLst>
          </p:cNvPr>
          <p:cNvPicPr>
            <a:picLocks noChangeAspect="1"/>
          </p:cNvPicPr>
          <p:nvPr/>
        </p:nvPicPr>
        <p:blipFill>
          <a:blip r:embed="rId6"/>
          <a:stretch>
            <a:fillRect/>
          </a:stretch>
        </p:blipFill>
        <p:spPr>
          <a:xfrm>
            <a:off x="6061200" y="3634120"/>
            <a:ext cx="928829" cy="928829"/>
          </a:xfrm>
          <a:prstGeom prst="rect">
            <a:avLst/>
          </a:prstGeom>
        </p:spPr>
      </p:pic>
      <p:sp>
        <p:nvSpPr>
          <p:cNvPr id="19" name="Title 1">
            <a:extLst>
              <a:ext uri="{FF2B5EF4-FFF2-40B4-BE49-F238E27FC236}">
                <a16:creationId xmlns:a16="http://schemas.microsoft.com/office/drawing/2014/main" id="{60025553-7406-4B7D-9AC4-AE1566618163}"/>
              </a:ext>
            </a:extLst>
          </p:cNvPr>
          <p:cNvSpPr txBox="1">
            <a:spLocks/>
          </p:cNvSpPr>
          <p:nvPr/>
        </p:nvSpPr>
        <p:spPr>
          <a:xfrm>
            <a:off x="449613" y="342403"/>
            <a:ext cx="11153608" cy="4551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w Cen MT" panose="020B0602020104020603" pitchFamily="34" charset="0"/>
              </a:rPr>
              <a:t>EXECUTIVE SUMMARY</a:t>
            </a:r>
          </a:p>
        </p:txBody>
      </p:sp>
    </p:spTree>
    <p:extLst>
      <p:ext uri="{BB962C8B-B14F-4D97-AF65-F5344CB8AC3E}">
        <p14:creationId xmlns:p14="http://schemas.microsoft.com/office/powerpoint/2010/main" val="2779696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5C9CFB-B65A-7FA9-2187-D542C17FC711}"/>
              </a:ext>
            </a:extLst>
          </p:cNvPr>
          <p:cNvPicPr>
            <a:picLocks noChangeAspect="1"/>
          </p:cNvPicPr>
          <p:nvPr/>
        </p:nvPicPr>
        <p:blipFill>
          <a:blip r:embed="rId2"/>
          <a:stretch>
            <a:fillRect/>
          </a:stretch>
        </p:blipFill>
        <p:spPr>
          <a:xfrm>
            <a:off x="1536645" y="1812875"/>
            <a:ext cx="8625550" cy="4680000"/>
          </a:xfrm>
          <a:prstGeom prst="rect">
            <a:avLst/>
          </a:prstGeom>
        </p:spPr>
      </p:pic>
      <p:sp>
        <p:nvSpPr>
          <p:cNvPr id="4" name="Title 1">
            <a:extLst>
              <a:ext uri="{FF2B5EF4-FFF2-40B4-BE49-F238E27FC236}">
                <a16:creationId xmlns:a16="http://schemas.microsoft.com/office/drawing/2014/main" id="{8F66BA8F-F2C5-29D5-B4BA-88AA474F4838}"/>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a:t>
            </a:r>
            <a:r>
              <a:rPr lang="en-IN" sz="2000" err="1">
                <a:solidFill>
                  <a:srgbClr val="002060"/>
                </a:solidFill>
                <a:latin typeface="Segoe UI" panose="020B0502040204020203" pitchFamily="34" charset="0"/>
                <a:cs typeface="Segoe UI" panose="020B0502040204020203" pitchFamily="34" charset="0"/>
              </a:rPr>
              <a:t>p_outcome</a:t>
            </a:r>
            <a:r>
              <a:rPr lang="en-IN" sz="2000">
                <a:solidFill>
                  <a:srgbClr val="002060"/>
                </a:solidFill>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For 86.3 % users outcome of the previous marketing campaign was non-existent</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545058557"/>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DB6C7C-DC2B-796B-5229-B6A78399CD3F}"/>
              </a:ext>
            </a:extLst>
          </p:cNvPr>
          <p:cNvPicPr>
            <a:picLocks noChangeAspect="1"/>
          </p:cNvPicPr>
          <p:nvPr/>
        </p:nvPicPr>
        <p:blipFill>
          <a:blip r:embed="rId2"/>
          <a:stretch>
            <a:fillRect/>
          </a:stretch>
        </p:blipFill>
        <p:spPr>
          <a:xfrm>
            <a:off x="2744691" y="1441419"/>
            <a:ext cx="6389035" cy="5156632"/>
          </a:xfrm>
          <a:prstGeom prst="rect">
            <a:avLst/>
          </a:prstGeom>
        </p:spPr>
      </p:pic>
      <p:sp>
        <p:nvSpPr>
          <p:cNvPr id="5" name="Title 1">
            <a:extLst>
              <a:ext uri="{FF2B5EF4-FFF2-40B4-BE49-F238E27FC236}">
                <a16:creationId xmlns:a16="http://schemas.microsoft.com/office/drawing/2014/main" id="{8F528EBC-F96C-0B47-9082-4F205C7B4B83}"/>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a:t>
            </a:r>
            <a:r>
              <a:rPr lang="en-IN" sz="2000" err="1">
                <a:solidFill>
                  <a:srgbClr val="002060"/>
                </a:solidFill>
                <a:latin typeface="Segoe UI" panose="020B0502040204020203" pitchFamily="34" charset="0"/>
                <a:cs typeface="Segoe UI" panose="020B0502040204020203" pitchFamily="34" charset="0"/>
              </a:rPr>
              <a:t>day_of_week</a:t>
            </a:r>
            <a:r>
              <a:rPr lang="en-IN" sz="2000">
                <a:solidFill>
                  <a:srgbClr val="002060"/>
                </a:solidFill>
                <a:latin typeface="Segoe UI" panose="020B0502040204020203" pitchFamily="34" charset="0"/>
                <a:cs typeface="Segoe UI" panose="020B0502040204020203" pitchFamily="34" charset="0"/>
              </a:rPr>
              <a:t> | </a:t>
            </a:r>
            <a:r>
              <a:rPr lang="en-US" sz="2000">
                <a:solidFill>
                  <a:schemeClr val="accent5">
                    <a:lumMod val="75000"/>
                  </a:schemeClr>
                </a:solidFill>
                <a:latin typeface="Segoe UI" panose="020B0502040204020203" pitchFamily="34" charset="0"/>
                <a:cs typeface="Segoe UI" panose="020B0502040204020203" pitchFamily="34" charset="0"/>
              </a:rPr>
              <a:t>Even distribution of users being contacted across all days of the week</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639875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3A980B-6157-DFC9-265D-01ADE5AF02F2}"/>
              </a:ext>
            </a:extLst>
          </p:cNvPr>
          <p:cNvPicPr>
            <a:picLocks noChangeAspect="1"/>
          </p:cNvPicPr>
          <p:nvPr/>
        </p:nvPicPr>
        <p:blipFill>
          <a:blip r:embed="rId2"/>
          <a:stretch>
            <a:fillRect/>
          </a:stretch>
        </p:blipFill>
        <p:spPr>
          <a:xfrm>
            <a:off x="2316000" y="1483286"/>
            <a:ext cx="7560000" cy="4214700"/>
          </a:xfrm>
          <a:prstGeom prst="rect">
            <a:avLst/>
          </a:prstGeom>
        </p:spPr>
      </p:pic>
      <p:sp>
        <p:nvSpPr>
          <p:cNvPr id="4" name="Title 1">
            <a:extLst>
              <a:ext uri="{FF2B5EF4-FFF2-40B4-BE49-F238E27FC236}">
                <a16:creationId xmlns:a16="http://schemas.microsoft.com/office/drawing/2014/main" id="{3CECEA9D-738D-B094-3BA5-3784A167D16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t>
            </a:r>
            <a:r>
              <a:rPr lang="en-IN" sz="2000" err="1">
                <a:solidFill>
                  <a:srgbClr val="002060"/>
                </a:solidFill>
                <a:latin typeface="Segoe UI"/>
                <a:cs typeface="Segoe UI"/>
              </a:rPr>
              <a:t>emp.var.rate</a:t>
            </a:r>
            <a:r>
              <a:rPr lang="en-IN" sz="2000">
                <a:solidFill>
                  <a:srgbClr val="002060"/>
                </a:solidFill>
                <a:latin typeface="Segoe UI"/>
                <a:cs typeface="Segoe UI"/>
              </a:rPr>
              <a:t> | </a:t>
            </a:r>
            <a:r>
              <a:rPr lang="en-IN" sz="2000">
                <a:solidFill>
                  <a:schemeClr val="accent5">
                    <a:lumMod val="75000"/>
                  </a:schemeClr>
                </a:solidFill>
                <a:latin typeface="Segoe UI"/>
                <a:cs typeface="Segoe UI"/>
              </a:rPr>
              <a:t>Employee Variation Rate at the time of contact of more than 40% of customers was 1</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994230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5C9CFB-B65A-7FA9-2187-D542C17FC711}"/>
              </a:ext>
            </a:extLst>
          </p:cNvPr>
          <p:cNvPicPr>
            <a:picLocks noChangeAspect="1"/>
          </p:cNvPicPr>
          <p:nvPr/>
        </p:nvPicPr>
        <p:blipFill>
          <a:blip r:embed="rId2"/>
          <a:stretch>
            <a:fillRect/>
          </a:stretch>
        </p:blipFill>
        <p:spPr>
          <a:xfrm>
            <a:off x="1536645" y="1812875"/>
            <a:ext cx="8625550" cy="4680000"/>
          </a:xfrm>
          <a:prstGeom prst="rect">
            <a:avLst/>
          </a:prstGeom>
        </p:spPr>
      </p:pic>
      <p:sp>
        <p:nvSpPr>
          <p:cNvPr id="4" name="Title 1">
            <a:extLst>
              <a:ext uri="{FF2B5EF4-FFF2-40B4-BE49-F238E27FC236}">
                <a16:creationId xmlns:a16="http://schemas.microsoft.com/office/drawing/2014/main" id="{8F66BA8F-F2C5-29D5-B4BA-88AA474F4838}"/>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Univariate Analysis – </a:t>
            </a:r>
            <a:r>
              <a:rPr lang="en-IN" sz="2000" err="1">
                <a:solidFill>
                  <a:srgbClr val="002060"/>
                </a:solidFill>
                <a:latin typeface="Segoe UI" panose="020B0502040204020203" pitchFamily="34" charset="0"/>
                <a:cs typeface="Segoe UI" panose="020B0502040204020203" pitchFamily="34" charset="0"/>
              </a:rPr>
              <a:t>p_outcome</a:t>
            </a:r>
            <a:r>
              <a:rPr lang="en-IN" sz="2000">
                <a:solidFill>
                  <a:srgbClr val="002060"/>
                </a:solidFill>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For 86.3 % users outcome of the previous marketing campaign was non-existent</a:t>
            </a:r>
            <a:endParaRPr lang="en-IN" sz="2000">
              <a:solidFill>
                <a:schemeClr val="accent5">
                  <a:lumMod val="75000"/>
                </a:schemeClr>
              </a:solidFill>
              <a:latin typeface="Segoe UI"/>
              <a:cs typeface="Segoe UI"/>
            </a:endParaRPr>
          </a:p>
        </p:txBody>
      </p:sp>
    </p:spTree>
    <p:extLst>
      <p:ext uri="{BB962C8B-B14F-4D97-AF65-F5344CB8AC3E}">
        <p14:creationId xmlns:p14="http://schemas.microsoft.com/office/powerpoint/2010/main" val="3545058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6BFA4-1E82-C080-0681-45B84869D0E2}"/>
              </a:ext>
            </a:extLst>
          </p:cNvPr>
          <p:cNvPicPr>
            <a:picLocks noChangeAspect="1"/>
          </p:cNvPicPr>
          <p:nvPr/>
        </p:nvPicPr>
        <p:blipFill>
          <a:blip r:embed="rId2"/>
          <a:stretch>
            <a:fillRect/>
          </a:stretch>
        </p:blipFill>
        <p:spPr>
          <a:xfrm>
            <a:off x="2316000" y="1581091"/>
            <a:ext cx="7560000" cy="4209145"/>
          </a:xfrm>
          <a:prstGeom prst="rect">
            <a:avLst/>
          </a:prstGeom>
        </p:spPr>
      </p:pic>
      <p:sp>
        <p:nvSpPr>
          <p:cNvPr id="5" name="Title 1">
            <a:extLst>
              <a:ext uri="{FF2B5EF4-FFF2-40B4-BE49-F238E27FC236}">
                <a16:creationId xmlns:a16="http://schemas.microsoft.com/office/drawing/2014/main" id="{507D7F86-96C5-677C-B283-D09B976D7D1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t>
            </a:r>
            <a:r>
              <a:rPr lang="en-IN" sz="2000" err="1">
                <a:solidFill>
                  <a:srgbClr val="002060"/>
                </a:solidFill>
                <a:latin typeface="Segoe UI"/>
                <a:cs typeface="Segoe UI"/>
              </a:rPr>
              <a:t>cons.price.idx</a:t>
            </a:r>
            <a:r>
              <a:rPr lang="en-IN" sz="2000">
                <a:solidFill>
                  <a:srgbClr val="002060"/>
                </a:solidFill>
                <a:latin typeface="Segoe UI"/>
                <a:cs typeface="Segoe UI"/>
              </a:rPr>
              <a:t> | </a:t>
            </a:r>
            <a:r>
              <a:rPr lang="en-IN" sz="2000">
                <a:solidFill>
                  <a:schemeClr val="accent5">
                    <a:lumMod val="75000"/>
                  </a:schemeClr>
                </a:solidFill>
                <a:latin typeface="Segoe UI"/>
                <a:cs typeface="Segoe UI"/>
              </a:rPr>
              <a:t>Consumer Price Index showed a considerably small variation for all customers at the time of contact ~94</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6535196"/>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3A980B-6157-DFC9-265D-01ADE5AF02F2}"/>
              </a:ext>
            </a:extLst>
          </p:cNvPr>
          <p:cNvPicPr>
            <a:picLocks noChangeAspect="1"/>
          </p:cNvPicPr>
          <p:nvPr/>
        </p:nvPicPr>
        <p:blipFill>
          <a:blip r:embed="rId2"/>
          <a:stretch>
            <a:fillRect/>
          </a:stretch>
        </p:blipFill>
        <p:spPr>
          <a:xfrm>
            <a:off x="2316000" y="1483286"/>
            <a:ext cx="7560000" cy="4214700"/>
          </a:xfrm>
          <a:prstGeom prst="rect">
            <a:avLst/>
          </a:prstGeom>
        </p:spPr>
      </p:pic>
      <p:sp>
        <p:nvSpPr>
          <p:cNvPr id="4" name="Title 1">
            <a:extLst>
              <a:ext uri="{FF2B5EF4-FFF2-40B4-BE49-F238E27FC236}">
                <a16:creationId xmlns:a16="http://schemas.microsoft.com/office/drawing/2014/main" id="{3CECEA9D-738D-B094-3BA5-3784A167D16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t>
            </a:r>
            <a:r>
              <a:rPr lang="en-IN" sz="2000" err="1">
                <a:solidFill>
                  <a:srgbClr val="002060"/>
                </a:solidFill>
                <a:latin typeface="Segoe UI"/>
                <a:cs typeface="Segoe UI"/>
              </a:rPr>
              <a:t>emp.var.rate</a:t>
            </a:r>
            <a:r>
              <a:rPr lang="en-IN" sz="2000">
                <a:solidFill>
                  <a:srgbClr val="002060"/>
                </a:solidFill>
                <a:latin typeface="Segoe UI"/>
                <a:cs typeface="Segoe UI"/>
              </a:rPr>
              <a:t> | </a:t>
            </a:r>
            <a:r>
              <a:rPr lang="en-IN" sz="2000">
                <a:solidFill>
                  <a:schemeClr val="accent5">
                    <a:lumMod val="75000"/>
                  </a:schemeClr>
                </a:solidFill>
                <a:latin typeface="Segoe UI"/>
                <a:cs typeface="Segoe UI"/>
              </a:rPr>
              <a:t>Employee Variation Rate at the time of contact of more than 40% of customers was 1</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599423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92C570-B4E5-2FAE-8183-0F4A55233F47}"/>
              </a:ext>
            </a:extLst>
          </p:cNvPr>
          <p:cNvPicPr>
            <a:picLocks noChangeAspect="1"/>
          </p:cNvPicPr>
          <p:nvPr/>
        </p:nvPicPr>
        <p:blipFill>
          <a:blip r:embed="rId2"/>
          <a:stretch>
            <a:fillRect/>
          </a:stretch>
        </p:blipFill>
        <p:spPr>
          <a:xfrm>
            <a:off x="2316000" y="1621731"/>
            <a:ext cx="7560000" cy="4119453"/>
          </a:xfrm>
          <a:prstGeom prst="rect">
            <a:avLst/>
          </a:prstGeom>
        </p:spPr>
      </p:pic>
      <p:sp>
        <p:nvSpPr>
          <p:cNvPr id="4" name="Title 1">
            <a:extLst>
              <a:ext uri="{FF2B5EF4-FFF2-40B4-BE49-F238E27FC236}">
                <a16:creationId xmlns:a16="http://schemas.microsoft.com/office/drawing/2014/main" id="{26ABDD2B-3892-7709-6730-FED85AB3B36D}"/>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t>
            </a:r>
            <a:r>
              <a:rPr lang="en-IN" sz="2000" err="1">
                <a:solidFill>
                  <a:srgbClr val="002060"/>
                </a:solidFill>
                <a:latin typeface="Segoe UI"/>
                <a:cs typeface="Segoe UI"/>
              </a:rPr>
              <a:t>cons.conf.idx</a:t>
            </a:r>
            <a:r>
              <a:rPr lang="en-IN" sz="2000">
                <a:solidFill>
                  <a:srgbClr val="002060"/>
                </a:solidFill>
                <a:latin typeface="Segoe UI"/>
                <a:cs typeface="Segoe UI"/>
              </a:rPr>
              <a:t> | </a:t>
            </a:r>
            <a:r>
              <a:rPr lang="en-IN" sz="2000">
                <a:solidFill>
                  <a:schemeClr val="accent5">
                    <a:lumMod val="75000"/>
                  </a:schemeClr>
                </a:solidFill>
                <a:latin typeface="Segoe UI"/>
                <a:cs typeface="Segoe UI"/>
              </a:rPr>
              <a:t>Consumer Confidence Index varied primarily between –42 and –36 at the time of contact of customers ~ 70%</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6133908"/>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6BFA4-1E82-C080-0681-45B84869D0E2}"/>
              </a:ext>
            </a:extLst>
          </p:cNvPr>
          <p:cNvPicPr>
            <a:picLocks noChangeAspect="1"/>
          </p:cNvPicPr>
          <p:nvPr/>
        </p:nvPicPr>
        <p:blipFill>
          <a:blip r:embed="rId2"/>
          <a:stretch>
            <a:fillRect/>
          </a:stretch>
        </p:blipFill>
        <p:spPr>
          <a:xfrm>
            <a:off x="2316000" y="1581091"/>
            <a:ext cx="7560000" cy="4209145"/>
          </a:xfrm>
          <a:prstGeom prst="rect">
            <a:avLst/>
          </a:prstGeom>
        </p:spPr>
      </p:pic>
      <p:sp>
        <p:nvSpPr>
          <p:cNvPr id="5" name="Title 1">
            <a:extLst>
              <a:ext uri="{FF2B5EF4-FFF2-40B4-BE49-F238E27FC236}">
                <a16:creationId xmlns:a16="http://schemas.microsoft.com/office/drawing/2014/main" id="{507D7F86-96C5-677C-B283-D09B976D7D1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t>
            </a:r>
            <a:r>
              <a:rPr lang="en-IN" sz="2000" err="1">
                <a:solidFill>
                  <a:srgbClr val="002060"/>
                </a:solidFill>
                <a:latin typeface="Segoe UI"/>
                <a:cs typeface="Segoe UI"/>
              </a:rPr>
              <a:t>cons.price.idx</a:t>
            </a:r>
            <a:r>
              <a:rPr lang="en-IN" sz="2000">
                <a:solidFill>
                  <a:srgbClr val="002060"/>
                </a:solidFill>
                <a:latin typeface="Segoe UI"/>
                <a:cs typeface="Segoe UI"/>
              </a:rPr>
              <a:t> | </a:t>
            </a:r>
            <a:r>
              <a:rPr lang="en-IN" sz="2000">
                <a:solidFill>
                  <a:schemeClr val="accent5">
                    <a:lumMod val="75000"/>
                  </a:schemeClr>
                </a:solidFill>
                <a:latin typeface="Segoe UI"/>
                <a:cs typeface="Segoe UI"/>
              </a:rPr>
              <a:t>Consumer Price Index showed a considerably small variation for all customers at the time of contact ~94</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6535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DB4ADE-D2E0-E664-89E3-F38E10758ECD}"/>
              </a:ext>
            </a:extLst>
          </p:cNvPr>
          <p:cNvPicPr>
            <a:picLocks noChangeAspect="1"/>
          </p:cNvPicPr>
          <p:nvPr/>
        </p:nvPicPr>
        <p:blipFill>
          <a:blip r:embed="rId2"/>
          <a:stretch>
            <a:fillRect/>
          </a:stretch>
        </p:blipFill>
        <p:spPr>
          <a:xfrm>
            <a:off x="2316000" y="1612844"/>
            <a:ext cx="7560000" cy="4229711"/>
          </a:xfrm>
          <a:prstGeom prst="rect">
            <a:avLst/>
          </a:prstGeom>
        </p:spPr>
      </p:pic>
      <p:sp>
        <p:nvSpPr>
          <p:cNvPr id="5" name="Title 1">
            <a:extLst>
              <a:ext uri="{FF2B5EF4-FFF2-40B4-BE49-F238E27FC236}">
                <a16:creationId xmlns:a16="http://schemas.microsoft.com/office/drawing/2014/main" id="{332A8EF1-6E51-644C-D39A-DC00D84D83F0}"/>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euribor3m | </a:t>
            </a:r>
            <a:r>
              <a:rPr lang="en-IN" sz="2000">
                <a:solidFill>
                  <a:schemeClr val="accent5">
                    <a:lumMod val="75000"/>
                  </a:schemeClr>
                </a:solidFill>
                <a:latin typeface="Segoe UI"/>
                <a:cs typeface="Segoe UI"/>
              </a:rPr>
              <a:t>3 month Euribor rate varied mostly between 4.1 and 4.9 at the time of contacting customers ~60%</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58367881"/>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92C570-B4E5-2FAE-8183-0F4A55233F47}"/>
              </a:ext>
            </a:extLst>
          </p:cNvPr>
          <p:cNvPicPr>
            <a:picLocks noChangeAspect="1"/>
          </p:cNvPicPr>
          <p:nvPr/>
        </p:nvPicPr>
        <p:blipFill>
          <a:blip r:embed="rId2"/>
          <a:stretch>
            <a:fillRect/>
          </a:stretch>
        </p:blipFill>
        <p:spPr>
          <a:xfrm>
            <a:off x="2316000" y="1621731"/>
            <a:ext cx="7560000" cy="4119453"/>
          </a:xfrm>
          <a:prstGeom prst="rect">
            <a:avLst/>
          </a:prstGeom>
        </p:spPr>
      </p:pic>
      <p:sp>
        <p:nvSpPr>
          <p:cNvPr id="4" name="Title 1">
            <a:extLst>
              <a:ext uri="{FF2B5EF4-FFF2-40B4-BE49-F238E27FC236}">
                <a16:creationId xmlns:a16="http://schemas.microsoft.com/office/drawing/2014/main" id="{26ABDD2B-3892-7709-6730-FED85AB3B36D}"/>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t>
            </a:r>
            <a:r>
              <a:rPr lang="en-IN" sz="2000" err="1">
                <a:solidFill>
                  <a:srgbClr val="002060"/>
                </a:solidFill>
                <a:latin typeface="Segoe UI"/>
                <a:cs typeface="Segoe UI"/>
              </a:rPr>
              <a:t>cons.conf.idx</a:t>
            </a:r>
            <a:r>
              <a:rPr lang="en-IN" sz="2000">
                <a:solidFill>
                  <a:srgbClr val="002060"/>
                </a:solidFill>
                <a:latin typeface="Segoe UI"/>
                <a:cs typeface="Segoe UI"/>
              </a:rPr>
              <a:t> | </a:t>
            </a:r>
            <a:r>
              <a:rPr lang="en-IN" sz="2000">
                <a:solidFill>
                  <a:schemeClr val="accent5">
                    <a:lumMod val="75000"/>
                  </a:schemeClr>
                </a:solidFill>
                <a:latin typeface="Segoe UI"/>
                <a:cs typeface="Segoe UI"/>
              </a:rPr>
              <a:t>Consumer Confidence Index varied primarily between –42 and –36 at the time of contact of customers ~ 70%</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46133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6E94E-8B33-4838-6AE7-7C5F6ABC0D5F}"/>
              </a:ext>
            </a:extLst>
          </p:cNvPr>
          <p:cNvPicPr>
            <a:picLocks noChangeAspect="1"/>
          </p:cNvPicPr>
          <p:nvPr/>
        </p:nvPicPr>
        <p:blipFill>
          <a:blip r:embed="rId2"/>
          <a:stretch>
            <a:fillRect/>
          </a:stretch>
        </p:blipFill>
        <p:spPr>
          <a:xfrm>
            <a:off x="2316000" y="1631895"/>
            <a:ext cx="7560000" cy="4419693"/>
          </a:xfrm>
          <a:prstGeom prst="rect">
            <a:avLst/>
          </a:prstGeom>
        </p:spPr>
      </p:pic>
      <p:sp>
        <p:nvSpPr>
          <p:cNvPr id="4" name="Title 1">
            <a:extLst>
              <a:ext uri="{FF2B5EF4-FFF2-40B4-BE49-F238E27FC236}">
                <a16:creationId xmlns:a16="http://schemas.microsoft.com/office/drawing/2014/main" id="{FE912E67-A93F-E64E-3223-5C49C340D6AC}"/>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t>
            </a:r>
            <a:r>
              <a:rPr lang="en-IN" sz="2000" err="1">
                <a:solidFill>
                  <a:srgbClr val="002060"/>
                </a:solidFill>
                <a:latin typeface="Segoe UI"/>
                <a:cs typeface="Segoe UI"/>
              </a:rPr>
              <a:t>nr.employed</a:t>
            </a:r>
            <a:r>
              <a:rPr lang="en-IN" sz="2000">
                <a:solidFill>
                  <a:srgbClr val="002060"/>
                </a:solidFill>
                <a:latin typeface="Segoe UI"/>
                <a:cs typeface="Segoe UI"/>
              </a:rPr>
              <a:t> | </a:t>
            </a:r>
            <a:r>
              <a:rPr lang="en-IN" sz="2000">
                <a:solidFill>
                  <a:schemeClr val="accent5">
                    <a:lumMod val="75000"/>
                  </a:schemeClr>
                </a:solidFill>
                <a:latin typeface="Segoe UI"/>
                <a:cs typeface="Segoe UI"/>
              </a:rPr>
              <a:t>Number Employed at the time of contact of customers was 5228 ~40% of the time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41878013"/>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DB4ADE-D2E0-E664-89E3-F38E10758ECD}"/>
              </a:ext>
            </a:extLst>
          </p:cNvPr>
          <p:cNvPicPr>
            <a:picLocks noChangeAspect="1"/>
          </p:cNvPicPr>
          <p:nvPr/>
        </p:nvPicPr>
        <p:blipFill>
          <a:blip r:embed="rId2"/>
          <a:stretch>
            <a:fillRect/>
          </a:stretch>
        </p:blipFill>
        <p:spPr>
          <a:xfrm>
            <a:off x="2316000" y="1612844"/>
            <a:ext cx="7560000" cy="4229711"/>
          </a:xfrm>
          <a:prstGeom prst="rect">
            <a:avLst/>
          </a:prstGeom>
        </p:spPr>
      </p:pic>
      <p:sp>
        <p:nvSpPr>
          <p:cNvPr id="5" name="Title 1">
            <a:extLst>
              <a:ext uri="{FF2B5EF4-FFF2-40B4-BE49-F238E27FC236}">
                <a16:creationId xmlns:a16="http://schemas.microsoft.com/office/drawing/2014/main" id="{332A8EF1-6E51-644C-D39A-DC00D84D83F0}"/>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euribor3m | </a:t>
            </a:r>
            <a:r>
              <a:rPr lang="en-IN" sz="2000">
                <a:solidFill>
                  <a:schemeClr val="accent5">
                    <a:lumMod val="75000"/>
                  </a:schemeClr>
                </a:solidFill>
                <a:latin typeface="Segoe UI"/>
                <a:cs typeface="Segoe UI"/>
              </a:rPr>
              <a:t>3 month Euribor rate varied mostly between 4.1 and 4.9 at the time of contacting customers ~60%</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58367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E3F4F-55EF-E26F-311D-5BA44009F6FA}"/>
              </a:ext>
            </a:extLst>
          </p:cNvPr>
          <p:cNvPicPr>
            <a:picLocks noChangeAspect="1"/>
          </p:cNvPicPr>
          <p:nvPr/>
        </p:nvPicPr>
        <p:blipFill>
          <a:blip r:embed="rId2"/>
          <a:stretch>
            <a:fillRect/>
          </a:stretch>
        </p:blipFill>
        <p:spPr>
          <a:xfrm>
            <a:off x="2316000" y="1730316"/>
            <a:ext cx="7560000" cy="4376215"/>
          </a:xfrm>
          <a:prstGeom prst="rect">
            <a:avLst/>
          </a:prstGeom>
        </p:spPr>
      </p:pic>
      <p:sp>
        <p:nvSpPr>
          <p:cNvPr id="5" name="Title 1">
            <a:extLst>
              <a:ext uri="{FF2B5EF4-FFF2-40B4-BE49-F238E27FC236}">
                <a16:creationId xmlns:a16="http://schemas.microsoft.com/office/drawing/2014/main" id="{3AC8A280-1614-49A8-3423-AEF323999602}"/>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Age vs Outcome (y)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17% of users who are less than 28 and 21% of the users who are above 56 subscribe to the term deposit - corroborating the education field</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7218218"/>
      </p:ext>
    </p:extLst>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A6E94E-8B33-4838-6AE7-7C5F6ABC0D5F}"/>
              </a:ext>
            </a:extLst>
          </p:cNvPr>
          <p:cNvPicPr>
            <a:picLocks noChangeAspect="1"/>
          </p:cNvPicPr>
          <p:nvPr/>
        </p:nvPicPr>
        <p:blipFill>
          <a:blip r:embed="rId2"/>
          <a:stretch>
            <a:fillRect/>
          </a:stretch>
        </p:blipFill>
        <p:spPr>
          <a:xfrm>
            <a:off x="2316000" y="1631895"/>
            <a:ext cx="7560000" cy="4419693"/>
          </a:xfrm>
          <a:prstGeom prst="rect">
            <a:avLst/>
          </a:prstGeom>
        </p:spPr>
      </p:pic>
      <p:sp>
        <p:nvSpPr>
          <p:cNvPr id="4" name="Title 1">
            <a:extLst>
              <a:ext uri="{FF2B5EF4-FFF2-40B4-BE49-F238E27FC236}">
                <a16:creationId xmlns:a16="http://schemas.microsoft.com/office/drawing/2014/main" id="{FE912E67-A93F-E64E-3223-5C49C340D6AC}"/>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a:cs typeface="Segoe UI"/>
              </a:rPr>
              <a:t>Univariate Analysis – </a:t>
            </a:r>
            <a:r>
              <a:rPr lang="en-IN" sz="2000" err="1">
                <a:solidFill>
                  <a:srgbClr val="002060"/>
                </a:solidFill>
                <a:latin typeface="Segoe UI"/>
                <a:cs typeface="Segoe UI"/>
              </a:rPr>
              <a:t>nr.employed</a:t>
            </a:r>
            <a:r>
              <a:rPr lang="en-IN" sz="2000">
                <a:solidFill>
                  <a:srgbClr val="002060"/>
                </a:solidFill>
                <a:latin typeface="Segoe UI"/>
                <a:cs typeface="Segoe UI"/>
              </a:rPr>
              <a:t> | </a:t>
            </a:r>
            <a:r>
              <a:rPr lang="en-IN" sz="2000">
                <a:solidFill>
                  <a:schemeClr val="accent5">
                    <a:lumMod val="75000"/>
                  </a:schemeClr>
                </a:solidFill>
                <a:latin typeface="Segoe UI"/>
                <a:cs typeface="Segoe UI"/>
              </a:rPr>
              <a:t>Number Employed at the time of contact of customers was 5228 ~40% of the time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41878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639C5D-235E-90F6-D5E0-81C4FAAB9143}"/>
              </a:ext>
            </a:extLst>
          </p:cNvPr>
          <p:cNvPicPr>
            <a:picLocks noChangeAspect="1"/>
          </p:cNvPicPr>
          <p:nvPr/>
        </p:nvPicPr>
        <p:blipFill>
          <a:blip r:embed="rId2"/>
          <a:stretch>
            <a:fillRect/>
          </a:stretch>
        </p:blipFill>
        <p:spPr>
          <a:xfrm>
            <a:off x="2316000" y="1584716"/>
            <a:ext cx="7560000" cy="4620673"/>
          </a:xfrm>
          <a:prstGeom prst="rect">
            <a:avLst/>
          </a:prstGeom>
        </p:spPr>
      </p:pic>
      <p:sp>
        <p:nvSpPr>
          <p:cNvPr id="4" name="Title 1">
            <a:extLst>
              <a:ext uri="{FF2B5EF4-FFF2-40B4-BE49-F238E27FC236}">
                <a16:creationId xmlns:a16="http://schemas.microsoft.com/office/drawing/2014/main" id="{B2585AFE-12D6-DF9F-A591-321E2E76C0BE}"/>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Duration vs Outcome (y) | </a:t>
            </a:r>
            <a:r>
              <a:rPr lang="en-IN" sz="2000">
                <a:solidFill>
                  <a:schemeClr val="accent5">
                    <a:lumMod val="75000"/>
                  </a:schemeClr>
                </a:solidFill>
                <a:latin typeface="Segoe UI" panose="020B0502040204020203" pitchFamily="34" charset="0"/>
                <a:cs typeface="Segoe UI" panose="020B0502040204020203" pitchFamily="34" charset="0"/>
              </a:rPr>
              <a:t>When duration of call is more than 5 minutes, subscription rate is more than 25%, significantly higher than for calls less than 5 minutes</a:t>
            </a:r>
          </a:p>
        </p:txBody>
      </p:sp>
    </p:spTree>
    <p:extLst>
      <p:ext uri="{BB962C8B-B14F-4D97-AF65-F5344CB8AC3E}">
        <p14:creationId xmlns:p14="http://schemas.microsoft.com/office/powerpoint/2010/main" val="3494618688"/>
      </p:ext>
    </p:extLst>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7E3F4F-55EF-E26F-311D-5BA44009F6FA}"/>
              </a:ext>
            </a:extLst>
          </p:cNvPr>
          <p:cNvPicPr>
            <a:picLocks noChangeAspect="1"/>
          </p:cNvPicPr>
          <p:nvPr/>
        </p:nvPicPr>
        <p:blipFill>
          <a:blip r:embed="rId2"/>
          <a:stretch>
            <a:fillRect/>
          </a:stretch>
        </p:blipFill>
        <p:spPr>
          <a:xfrm>
            <a:off x="2316000" y="1730316"/>
            <a:ext cx="7560000" cy="4376215"/>
          </a:xfrm>
          <a:prstGeom prst="rect">
            <a:avLst/>
          </a:prstGeom>
        </p:spPr>
      </p:pic>
      <p:sp>
        <p:nvSpPr>
          <p:cNvPr id="5" name="Title 1">
            <a:extLst>
              <a:ext uri="{FF2B5EF4-FFF2-40B4-BE49-F238E27FC236}">
                <a16:creationId xmlns:a16="http://schemas.microsoft.com/office/drawing/2014/main" id="{3AC8A280-1614-49A8-3423-AEF323999602}"/>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Age vs Outcome (y)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17% of users who are less than 28 and 21% of the users who are above 56 subscribe to the term deposit - corroborating the education field</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7218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189E0C2-6A36-1AB9-33A2-786EEC201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675" y="1495425"/>
            <a:ext cx="6724650" cy="38671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E8263BB-4418-20D9-B087-650ABE348DFE}"/>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Campaign vs Outcome (y)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Subscription rate is slightly higher for customers who were contacted once compared to those contacted more than once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16711582"/>
      </p:ext>
    </p:extLst>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639C5D-235E-90F6-D5E0-81C4FAAB9143}"/>
              </a:ext>
            </a:extLst>
          </p:cNvPr>
          <p:cNvPicPr>
            <a:picLocks noChangeAspect="1"/>
          </p:cNvPicPr>
          <p:nvPr/>
        </p:nvPicPr>
        <p:blipFill>
          <a:blip r:embed="rId2"/>
          <a:stretch>
            <a:fillRect/>
          </a:stretch>
        </p:blipFill>
        <p:spPr>
          <a:xfrm>
            <a:off x="2316000" y="1584716"/>
            <a:ext cx="7560000" cy="4620673"/>
          </a:xfrm>
          <a:prstGeom prst="rect">
            <a:avLst/>
          </a:prstGeom>
        </p:spPr>
      </p:pic>
      <p:sp>
        <p:nvSpPr>
          <p:cNvPr id="4" name="Title 1">
            <a:extLst>
              <a:ext uri="{FF2B5EF4-FFF2-40B4-BE49-F238E27FC236}">
                <a16:creationId xmlns:a16="http://schemas.microsoft.com/office/drawing/2014/main" id="{B2585AFE-12D6-DF9F-A591-321E2E76C0BE}"/>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Duration vs Outcome (y) | </a:t>
            </a:r>
            <a:r>
              <a:rPr lang="en-IN" sz="2000">
                <a:solidFill>
                  <a:schemeClr val="accent5">
                    <a:lumMod val="75000"/>
                  </a:schemeClr>
                </a:solidFill>
                <a:latin typeface="Segoe UI" panose="020B0502040204020203" pitchFamily="34" charset="0"/>
                <a:cs typeface="Segoe UI" panose="020B0502040204020203" pitchFamily="34" charset="0"/>
              </a:rPr>
              <a:t>When duration of call is more than 5 minutes, subscription rate is more than 25%, significantly higher than for calls less than 5 minutes</a:t>
            </a:r>
          </a:p>
        </p:txBody>
      </p:sp>
    </p:spTree>
    <p:extLst>
      <p:ext uri="{BB962C8B-B14F-4D97-AF65-F5344CB8AC3E}">
        <p14:creationId xmlns:p14="http://schemas.microsoft.com/office/powerpoint/2010/main" val="34946186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3AED3B-1AE6-3F97-23EE-4B9B807E73B7}"/>
              </a:ext>
            </a:extLst>
          </p:cNvPr>
          <p:cNvPicPr>
            <a:picLocks noChangeAspect="1"/>
          </p:cNvPicPr>
          <p:nvPr/>
        </p:nvPicPr>
        <p:blipFill>
          <a:blip r:embed="rId2"/>
          <a:stretch>
            <a:fillRect/>
          </a:stretch>
        </p:blipFill>
        <p:spPr>
          <a:xfrm>
            <a:off x="2965709" y="1705510"/>
            <a:ext cx="5830291" cy="4226961"/>
          </a:xfrm>
          <a:prstGeom prst="rect">
            <a:avLst/>
          </a:prstGeom>
        </p:spPr>
      </p:pic>
      <p:sp>
        <p:nvSpPr>
          <p:cNvPr id="4" name="Title 1">
            <a:extLst>
              <a:ext uri="{FF2B5EF4-FFF2-40B4-BE49-F238E27FC236}">
                <a16:creationId xmlns:a16="http://schemas.microsoft.com/office/drawing/2014/main" id="{D6754E0C-B734-5BC3-9E0D-616586E13249}"/>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job vs Outcome (y)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31% of retired people and 25% of students secure term deposits when compared to people from other job categories</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158388"/>
      </p:ext>
    </p:extLst>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189E0C2-6A36-1AB9-33A2-786EEC2017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675" y="1495425"/>
            <a:ext cx="6724650" cy="38671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0E8263BB-4418-20D9-B087-650ABE348DFE}"/>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Campaign vs Outcome (y)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Subscription rate is slightly higher for customers who were contacted once compared to those contacted more than once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1671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9376-7B38-1158-CB68-D03B3F91C428}"/>
              </a:ext>
            </a:extLst>
          </p:cNvPr>
          <p:cNvSpPr>
            <a:spLocks noGrp="1"/>
          </p:cNvSpPr>
          <p:nvPr>
            <p:ph type="title"/>
          </p:nvPr>
        </p:nvSpPr>
        <p:spPr>
          <a:xfrm>
            <a:off x="767390" y="874218"/>
            <a:ext cx="10579993" cy="905716"/>
          </a:xfrm>
        </p:spPr>
        <p:txBody>
          <a:bodyPr>
            <a:normAutofit fontScale="90000"/>
          </a:bodyPr>
          <a:lstStyle/>
          <a:p>
            <a:r>
              <a:rPr lang="en-IN" sz="2000" dirty="0">
                <a:solidFill>
                  <a:schemeClr val="accent5">
                    <a:lumMod val="75000"/>
                  </a:schemeClr>
                </a:solidFill>
                <a:latin typeface="Segoe UI" panose="020B0502040204020203" pitchFamily="34" charset="0"/>
                <a:cs typeface="Segoe UI" panose="020B0502040204020203" pitchFamily="34" charset="0"/>
              </a:rPr>
              <a:t>To optimize marketing efforts and maximize ROI, the bank needs to identify the right kind of customer to target with their term deposit offering and be able to predict whether the client will subscribe to the term deposit or not .</a:t>
            </a:r>
          </a:p>
        </p:txBody>
      </p:sp>
      <p:sp>
        <p:nvSpPr>
          <p:cNvPr id="4" name="Rectangle 3">
            <a:extLst>
              <a:ext uri="{FF2B5EF4-FFF2-40B4-BE49-F238E27FC236}">
                <a16:creationId xmlns:a16="http://schemas.microsoft.com/office/drawing/2014/main" id="{168AFBF5-8BCC-18BC-7739-1E103FF3FEA1}"/>
              </a:ext>
            </a:extLst>
          </p:cNvPr>
          <p:cNvSpPr/>
          <p:nvPr/>
        </p:nvSpPr>
        <p:spPr>
          <a:xfrm>
            <a:off x="838200" y="1976666"/>
            <a:ext cx="3175535" cy="4681424"/>
          </a:xfrm>
          <a:prstGeom prst="rect">
            <a:avLst/>
          </a:prstGeom>
          <a:solidFill>
            <a:schemeClr val="bg1">
              <a:lumMod val="95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FE8A7AA-BCE3-5E87-61AC-C552A5B2E66A}"/>
              </a:ext>
            </a:extLst>
          </p:cNvPr>
          <p:cNvSpPr/>
          <p:nvPr/>
        </p:nvSpPr>
        <p:spPr>
          <a:xfrm>
            <a:off x="838200" y="1944988"/>
            <a:ext cx="3175535" cy="772795"/>
          </a:xfrm>
          <a:prstGeom prst="rect">
            <a:avLst/>
          </a:prstGeom>
          <a:solidFill>
            <a:schemeClr val="tx1">
              <a:lumMod val="75000"/>
              <a:lumOff val="25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Current State</a:t>
            </a:r>
          </a:p>
        </p:txBody>
      </p:sp>
      <p:sp>
        <p:nvSpPr>
          <p:cNvPr id="6" name="TextBox 5">
            <a:extLst>
              <a:ext uri="{FF2B5EF4-FFF2-40B4-BE49-F238E27FC236}">
                <a16:creationId xmlns:a16="http://schemas.microsoft.com/office/drawing/2014/main" id="{588570FC-66B5-76FC-46CB-078B74D020C6}"/>
              </a:ext>
            </a:extLst>
          </p:cNvPr>
          <p:cNvSpPr txBox="1"/>
          <p:nvPr/>
        </p:nvSpPr>
        <p:spPr>
          <a:xfrm>
            <a:off x="831783" y="2897613"/>
            <a:ext cx="3175535" cy="3539430"/>
          </a:xfrm>
          <a:prstGeom prst="rect">
            <a:avLst/>
          </a:prstGeom>
          <a:noFill/>
        </p:spPr>
        <p:txBody>
          <a:bodyPr wrap="square" rtlCol="0">
            <a:spAutoFit/>
          </a:bodyPr>
          <a:lstStyle/>
          <a:p>
            <a:r>
              <a:rPr lang="en-IN" sz="1600" b="1" dirty="0">
                <a:latin typeface="Segoe UI" panose="020B0502040204020203" pitchFamily="34" charset="0"/>
                <a:cs typeface="Segoe UI" panose="020B0502040204020203" pitchFamily="34" charset="0"/>
              </a:rPr>
              <a:t>Context: </a:t>
            </a:r>
            <a:r>
              <a:rPr lang="en-IN" sz="1600" dirty="0">
                <a:latin typeface="Segoe UI" panose="020B0502040204020203" pitchFamily="34" charset="0"/>
                <a:cs typeface="Segoe UI" panose="020B0502040204020203" pitchFamily="34" charset="0"/>
              </a:rPr>
              <a:t>The Term Deposits team at a Portuguese banking institution is looking to optimize their marketing spend</a:t>
            </a:r>
          </a:p>
          <a:p>
            <a:pPr marL="285750" indent="-285750">
              <a:buFontTx/>
              <a:buChar char="-"/>
            </a:pPr>
            <a:endParaRPr lang="en-IN" sz="1600" dirty="0">
              <a:latin typeface="Segoe UI" panose="020B0502040204020203" pitchFamily="34" charset="0"/>
              <a:cs typeface="Segoe UI" panose="020B0502040204020203" pitchFamily="34" charset="0"/>
            </a:endParaRPr>
          </a:p>
          <a:p>
            <a:r>
              <a:rPr lang="en-IN" sz="1600" b="1" dirty="0">
                <a:latin typeface="Segoe UI" panose="020B0502040204020203" pitchFamily="34" charset="0"/>
                <a:cs typeface="Segoe UI" panose="020B0502040204020203" pitchFamily="34" charset="0"/>
              </a:rPr>
              <a:t>Trigger: </a:t>
            </a:r>
            <a:r>
              <a:rPr lang="en-IN" sz="1600" dirty="0">
                <a:latin typeface="Segoe UI" panose="020B0502040204020203" pitchFamily="34" charset="0"/>
                <a:cs typeface="Segoe UI" panose="020B0502040204020203" pitchFamily="34" charset="0"/>
              </a:rPr>
              <a:t>The bank does not know the kind of customer best suited to secure term deposits and whether the client will subscribe to the term deposit</a:t>
            </a:r>
          </a:p>
          <a:p>
            <a:pPr marL="285750" indent="-285750">
              <a:buFontTx/>
              <a:buChar char="-"/>
            </a:pPr>
            <a:endParaRPr lang="en-IN" sz="1600" dirty="0">
              <a:latin typeface="Segoe UI" panose="020B0502040204020203" pitchFamily="34" charset="0"/>
              <a:cs typeface="Segoe UI" panose="020B0502040204020203" pitchFamily="34" charset="0"/>
            </a:endParaRPr>
          </a:p>
          <a:p>
            <a:r>
              <a:rPr lang="en-IN" sz="1600" b="1" dirty="0">
                <a:latin typeface="Segoe UI" panose="020B0502040204020203" pitchFamily="34" charset="0"/>
                <a:cs typeface="Segoe UI" panose="020B0502040204020203" pitchFamily="34" charset="0"/>
              </a:rPr>
              <a:t>Action:</a:t>
            </a:r>
            <a:r>
              <a:rPr lang="en-IN" sz="1600" dirty="0">
                <a:latin typeface="Segoe UI" panose="020B0502040204020203" pitchFamily="34" charset="0"/>
                <a:cs typeface="Segoe UI" panose="020B0502040204020203" pitchFamily="34" charset="0"/>
              </a:rPr>
              <a:t> The team needs a data driven approach to identify the right customer profiles</a:t>
            </a:r>
          </a:p>
        </p:txBody>
      </p:sp>
      <p:sp>
        <p:nvSpPr>
          <p:cNvPr id="7" name="Rectangle 6">
            <a:extLst>
              <a:ext uri="{FF2B5EF4-FFF2-40B4-BE49-F238E27FC236}">
                <a16:creationId xmlns:a16="http://schemas.microsoft.com/office/drawing/2014/main" id="{ABC55939-4D66-AE36-39B7-36EF44A4228C}"/>
              </a:ext>
            </a:extLst>
          </p:cNvPr>
          <p:cNvSpPr/>
          <p:nvPr/>
        </p:nvSpPr>
        <p:spPr>
          <a:xfrm>
            <a:off x="8178264" y="2001706"/>
            <a:ext cx="3175535" cy="4702575"/>
          </a:xfrm>
          <a:prstGeom prst="rect">
            <a:avLst/>
          </a:prstGeom>
          <a:solidFill>
            <a:schemeClr val="accent1">
              <a:lumMod val="20000"/>
              <a:lumOff val="8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8" name="Rectangle 7">
            <a:extLst>
              <a:ext uri="{FF2B5EF4-FFF2-40B4-BE49-F238E27FC236}">
                <a16:creationId xmlns:a16="http://schemas.microsoft.com/office/drawing/2014/main" id="{8040569C-5CD9-2C9B-5FE3-529B5E0BD17D}"/>
              </a:ext>
            </a:extLst>
          </p:cNvPr>
          <p:cNvSpPr/>
          <p:nvPr/>
        </p:nvSpPr>
        <p:spPr>
          <a:xfrm>
            <a:off x="8178263" y="2001707"/>
            <a:ext cx="3175535" cy="77279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atin typeface="Segoe UI" panose="020B0502040204020203" pitchFamily="34" charset="0"/>
                <a:cs typeface="Segoe UI" panose="020B0502040204020203" pitchFamily="34" charset="0"/>
              </a:rPr>
              <a:t>Future State</a:t>
            </a:r>
          </a:p>
        </p:txBody>
      </p:sp>
      <p:sp>
        <p:nvSpPr>
          <p:cNvPr id="9" name="TextBox 8">
            <a:extLst>
              <a:ext uri="{FF2B5EF4-FFF2-40B4-BE49-F238E27FC236}">
                <a16:creationId xmlns:a16="http://schemas.microsoft.com/office/drawing/2014/main" id="{337A9E14-0455-4CD4-561A-0A0A450EDAC5}"/>
              </a:ext>
            </a:extLst>
          </p:cNvPr>
          <p:cNvSpPr txBox="1"/>
          <p:nvPr/>
        </p:nvSpPr>
        <p:spPr>
          <a:xfrm>
            <a:off x="8187890" y="2774502"/>
            <a:ext cx="3088451" cy="3785652"/>
          </a:xfrm>
          <a:prstGeom prst="rect">
            <a:avLst/>
          </a:prstGeom>
          <a:noFill/>
        </p:spPr>
        <p:txBody>
          <a:bodyPr wrap="square" rtlCol="0">
            <a:spAutoFit/>
          </a:bodyPr>
          <a:lstStyle/>
          <a:p>
            <a:r>
              <a:rPr lang="en-IN" sz="1600" b="1" dirty="0">
                <a:latin typeface="Segoe UI" panose="020B0502040204020203" pitchFamily="34" charset="0"/>
                <a:cs typeface="Segoe UI" panose="020B0502040204020203" pitchFamily="34" charset="0"/>
              </a:rPr>
              <a:t>Outcome: </a:t>
            </a:r>
            <a:r>
              <a:rPr lang="en-IN" sz="1600" dirty="0">
                <a:latin typeface="Segoe UI" panose="020B0502040204020203" pitchFamily="34" charset="0"/>
                <a:cs typeface="Segoe UI" panose="020B0502040204020203" pitchFamily="34" charset="0"/>
              </a:rPr>
              <a:t>Term Deposits team is able to spend effectively on marketing efforts that target the right kind of customers</a:t>
            </a:r>
          </a:p>
          <a:p>
            <a:pPr marL="285750" indent="-285750">
              <a:buFontTx/>
              <a:buChar char="-"/>
            </a:pPr>
            <a:endParaRPr lang="en-IN" sz="1600" dirty="0">
              <a:latin typeface="Segoe UI" panose="020B0502040204020203" pitchFamily="34" charset="0"/>
              <a:cs typeface="Segoe UI" panose="020B0502040204020203" pitchFamily="34" charset="0"/>
            </a:endParaRPr>
          </a:p>
          <a:p>
            <a:r>
              <a:rPr lang="en-IN" sz="1600" b="1" dirty="0">
                <a:latin typeface="Segoe UI" panose="020B0502040204020203" pitchFamily="34" charset="0"/>
                <a:cs typeface="Segoe UI" panose="020B0502040204020203" pitchFamily="34" charset="0"/>
              </a:rPr>
              <a:t>Behaviour:</a:t>
            </a:r>
            <a:r>
              <a:rPr lang="en-IN" sz="1600" dirty="0">
                <a:latin typeface="Segoe UI" panose="020B0502040204020203" pitchFamily="34" charset="0"/>
                <a:cs typeface="Segoe UI" panose="020B0502040204020203" pitchFamily="34" charset="0"/>
              </a:rPr>
              <a:t> The team uses the approach and the recommendations from it to understand the apt customer</a:t>
            </a:r>
          </a:p>
          <a:p>
            <a:pPr marL="285750" indent="-285750">
              <a:buFontTx/>
              <a:buChar char="-"/>
            </a:pPr>
            <a:endParaRPr lang="en-IN" sz="1600" dirty="0">
              <a:latin typeface="Segoe UI" panose="020B0502040204020203" pitchFamily="34" charset="0"/>
              <a:cs typeface="Segoe UI" panose="020B0502040204020203" pitchFamily="34" charset="0"/>
            </a:endParaRPr>
          </a:p>
          <a:p>
            <a:r>
              <a:rPr lang="en-IN" sz="1600" b="1" dirty="0">
                <a:latin typeface="Segoe UI" panose="020B0502040204020203" pitchFamily="34" charset="0"/>
                <a:cs typeface="Segoe UI" panose="020B0502040204020203" pitchFamily="34" charset="0"/>
              </a:rPr>
              <a:t>Insight: </a:t>
            </a:r>
            <a:r>
              <a:rPr lang="en-IN" sz="1600" dirty="0">
                <a:latin typeface="Segoe UI" panose="020B0502040204020203" pitchFamily="34" charset="0"/>
                <a:cs typeface="Segoe UI" panose="020B0502040204020203" pitchFamily="34" charset="0"/>
              </a:rPr>
              <a:t>The framework built identifies the most important factors for conversion and the customers with the best attributes in them</a:t>
            </a:r>
          </a:p>
        </p:txBody>
      </p:sp>
      <p:sp>
        <p:nvSpPr>
          <p:cNvPr id="11" name="Rectangle 10">
            <a:extLst>
              <a:ext uri="{FF2B5EF4-FFF2-40B4-BE49-F238E27FC236}">
                <a16:creationId xmlns:a16="http://schemas.microsoft.com/office/drawing/2014/main" id="{EF52431D-B7AE-0363-36E9-AAE4376F46A5}"/>
              </a:ext>
            </a:extLst>
          </p:cNvPr>
          <p:cNvSpPr/>
          <p:nvPr/>
        </p:nvSpPr>
        <p:spPr>
          <a:xfrm>
            <a:off x="4400350" y="3128756"/>
            <a:ext cx="3397718" cy="1271157"/>
          </a:xfrm>
          <a:prstGeom prst="rect">
            <a:avLst/>
          </a:prstGeom>
          <a:solidFill>
            <a:schemeClr val="bg1"/>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Rectangle 11">
            <a:extLst>
              <a:ext uri="{FF2B5EF4-FFF2-40B4-BE49-F238E27FC236}">
                <a16:creationId xmlns:a16="http://schemas.microsoft.com/office/drawing/2014/main" id="{2A663CD7-9A98-E497-1EF9-315F87FEC6BF}"/>
              </a:ext>
            </a:extLst>
          </p:cNvPr>
          <p:cNvSpPr/>
          <p:nvPr/>
        </p:nvSpPr>
        <p:spPr>
          <a:xfrm>
            <a:off x="4397141" y="3127597"/>
            <a:ext cx="3397718" cy="38501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atin typeface="Segoe UI" panose="020B0502040204020203" pitchFamily="34" charset="0"/>
                <a:cs typeface="Segoe UI" panose="020B0502040204020203" pitchFamily="34" charset="0"/>
              </a:rPr>
              <a:t>Gap</a:t>
            </a:r>
          </a:p>
        </p:txBody>
      </p:sp>
      <p:sp>
        <p:nvSpPr>
          <p:cNvPr id="13" name="TextBox 12">
            <a:extLst>
              <a:ext uri="{FF2B5EF4-FFF2-40B4-BE49-F238E27FC236}">
                <a16:creationId xmlns:a16="http://schemas.microsoft.com/office/drawing/2014/main" id="{E5EC5F25-2B2F-684C-BE48-4AEF0C047155}"/>
              </a:ext>
            </a:extLst>
          </p:cNvPr>
          <p:cNvSpPr txBox="1"/>
          <p:nvPr/>
        </p:nvSpPr>
        <p:spPr>
          <a:xfrm>
            <a:off x="4400349" y="3504141"/>
            <a:ext cx="3404136" cy="830997"/>
          </a:xfrm>
          <a:prstGeom prst="rect">
            <a:avLst/>
          </a:prstGeom>
          <a:noFill/>
        </p:spPr>
        <p:txBody>
          <a:bodyPr wrap="square" rtlCol="0">
            <a:spAutoFit/>
          </a:bodyPr>
          <a:lstStyle/>
          <a:p>
            <a:r>
              <a:rPr lang="en-IN" sz="1600">
                <a:latin typeface="Segoe UI" panose="020B0502040204020203" pitchFamily="34" charset="0"/>
                <a:cs typeface="Segoe UI" panose="020B0502040204020203" pitchFamily="34" charset="0"/>
              </a:rPr>
              <a:t>The team needs to identify the factors that contribute to securing a term deposit</a:t>
            </a:r>
          </a:p>
        </p:txBody>
      </p:sp>
      <p:cxnSp>
        <p:nvCxnSpPr>
          <p:cNvPr id="10" name="Straight Arrow Connector 9">
            <a:extLst>
              <a:ext uri="{FF2B5EF4-FFF2-40B4-BE49-F238E27FC236}">
                <a16:creationId xmlns:a16="http://schemas.microsoft.com/office/drawing/2014/main" id="{F91EFAA6-ABDA-67DF-7D1F-E29D3AEE2C3E}"/>
              </a:ext>
            </a:extLst>
          </p:cNvPr>
          <p:cNvCxnSpPr/>
          <p:nvPr/>
        </p:nvCxnSpPr>
        <p:spPr>
          <a:xfrm>
            <a:off x="4397141" y="4784605"/>
            <a:ext cx="339771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D646D3D4-20C7-4312-A762-2B70D1B258CD}"/>
              </a:ext>
            </a:extLst>
          </p:cNvPr>
          <p:cNvSpPr txBox="1">
            <a:spLocks/>
          </p:cNvSpPr>
          <p:nvPr/>
        </p:nvSpPr>
        <p:spPr>
          <a:xfrm>
            <a:off x="767390" y="354311"/>
            <a:ext cx="11153608" cy="4551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w Cen MT" panose="020B0602020104020603" pitchFamily="34" charset="0"/>
              </a:rPr>
              <a:t>PROBLEM STATEMENT</a:t>
            </a:r>
          </a:p>
        </p:txBody>
      </p:sp>
    </p:spTree>
    <p:extLst>
      <p:ext uri="{BB962C8B-B14F-4D97-AF65-F5344CB8AC3E}">
        <p14:creationId xmlns:p14="http://schemas.microsoft.com/office/powerpoint/2010/main" val="27451041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01988-0DD6-FFA9-64AF-3F57C119A1B9}"/>
              </a:ext>
            </a:extLst>
          </p:cNvPr>
          <p:cNvPicPr>
            <a:picLocks noChangeAspect="1"/>
          </p:cNvPicPr>
          <p:nvPr/>
        </p:nvPicPr>
        <p:blipFill>
          <a:blip r:embed="rId2"/>
          <a:stretch>
            <a:fillRect/>
          </a:stretch>
        </p:blipFill>
        <p:spPr>
          <a:xfrm>
            <a:off x="3276608" y="1476083"/>
            <a:ext cx="5638783" cy="4680000"/>
          </a:xfrm>
          <a:prstGeom prst="rect">
            <a:avLst/>
          </a:prstGeom>
        </p:spPr>
      </p:pic>
      <p:sp>
        <p:nvSpPr>
          <p:cNvPr id="5" name="Title 1">
            <a:extLst>
              <a:ext uri="{FF2B5EF4-FFF2-40B4-BE49-F238E27FC236}">
                <a16:creationId xmlns:a16="http://schemas.microsoft.com/office/drawing/2014/main" id="{02783DB1-3816-095D-D539-D2163E4A3DD2}"/>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Education vs Outcome (y) | </a:t>
            </a:r>
            <a:r>
              <a:rPr lang="en-IN" sz="2000">
                <a:solidFill>
                  <a:schemeClr val="accent5">
                    <a:lumMod val="75000"/>
                  </a:schemeClr>
                </a:solidFill>
                <a:latin typeface="Segoe UI" panose="020B0502040204020203" pitchFamily="34" charset="0"/>
                <a:cs typeface="Segoe UI" panose="020B0502040204020203" pitchFamily="34" charset="0"/>
              </a:rPr>
              <a:t>The highest subscription rate is among customers who are illiterate, while for other levels of education, it is fairly uniform</a:t>
            </a:r>
          </a:p>
        </p:txBody>
      </p:sp>
    </p:spTree>
    <p:extLst>
      <p:ext uri="{BB962C8B-B14F-4D97-AF65-F5344CB8AC3E}">
        <p14:creationId xmlns:p14="http://schemas.microsoft.com/office/powerpoint/2010/main" val="2078872472"/>
      </p:ext>
    </p:extLst>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A3AED3B-1AE6-3F97-23EE-4B9B807E73B7}"/>
              </a:ext>
            </a:extLst>
          </p:cNvPr>
          <p:cNvPicPr>
            <a:picLocks noChangeAspect="1"/>
          </p:cNvPicPr>
          <p:nvPr/>
        </p:nvPicPr>
        <p:blipFill>
          <a:blip r:embed="rId2"/>
          <a:stretch>
            <a:fillRect/>
          </a:stretch>
        </p:blipFill>
        <p:spPr>
          <a:xfrm>
            <a:off x="2965709" y="1705510"/>
            <a:ext cx="5830291" cy="4226961"/>
          </a:xfrm>
          <a:prstGeom prst="rect">
            <a:avLst/>
          </a:prstGeom>
        </p:spPr>
      </p:pic>
      <p:sp>
        <p:nvSpPr>
          <p:cNvPr id="4" name="Title 1">
            <a:extLst>
              <a:ext uri="{FF2B5EF4-FFF2-40B4-BE49-F238E27FC236}">
                <a16:creationId xmlns:a16="http://schemas.microsoft.com/office/drawing/2014/main" id="{D6754E0C-B734-5BC3-9E0D-616586E13249}"/>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job vs Outcome (y)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31% of retired people and 25% of students secure term deposits when compared to people from other job categories</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1583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ACA66-0271-2BEF-0335-CA645CBFE6E5}"/>
              </a:ext>
            </a:extLst>
          </p:cNvPr>
          <p:cNvPicPr>
            <a:picLocks noChangeAspect="1"/>
          </p:cNvPicPr>
          <p:nvPr/>
        </p:nvPicPr>
        <p:blipFill>
          <a:blip r:embed="rId2"/>
          <a:stretch>
            <a:fillRect/>
          </a:stretch>
        </p:blipFill>
        <p:spPr>
          <a:xfrm>
            <a:off x="2884905" y="1634151"/>
            <a:ext cx="6422190" cy="4680000"/>
          </a:xfrm>
          <a:prstGeom prst="rect">
            <a:avLst/>
          </a:prstGeom>
        </p:spPr>
      </p:pic>
      <p:sp>
        <p:nvSpPr>
          <p:cNvPr id="4" name="Title 1">
            <a:extLst>
              <a:ext uri="{FF2B5EF4-FFF2-40B4-BE49-F238E27FC236}">
                <a16:creationId xmlns:a16="http://schemas.microsoft.com/office/drawing/2014/main" id="{9690C973-0887-046C-D212-7759C7369F8C}"/>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Marital Status vs Outcome (y) | </a:t>
            </a:r>
            <a:r>
              <a:rPr lang="en-US" sz="2000">
                <a:solidFill>
                  <a:schemeClr val="accent5">
                    <a:lumMod val="75000"/>
                  </a:schemeClr>
                </a:solidFill>
                <a:latin typeface="Segoe UI" panose="020B0502040204020203" pitchFamily="34" charset="0"/>
                <a:cs typeface="Segoe UI" panose="020B0502040204020203" pitchFamily="34" charset="0"/>
              </a:rPr>
              <a:t>Marital status doesn’t seem to affect the decision of the person to take a term deposit as all categories fall in the 10-15% range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9735556"/>
      </p:ext>
    </p:extLst>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101988-0DD6-FFA9-64AF-3F57C119A1B9}"/>
              </a:ext>
            </a:extLst>
          </p:cNvPr>
          <p:cNvPicPr>
            <a:picLocks noChangeAspect="1"/>
          </p:cNvPicPr>
          <p:nvPr/>
        </p:nvPicPr>
        <p:blipFill>
          <a:blip r:embed="rId2"/>
          <a:stretch>
            <a:fillRect/>
          </a:stretch>
        </p:blipFill>
        <p:spPr>
          <a:xfrm>
            <a:off x="3276608" y="1476083"/>
            <a:ext cx="5638783" cy="4680000"/>
          </a:xfrm>
          <a:prstGeom prst="rect">
            <a:avLst/>
          </a:prstGeom>
        </p:spPr>
      </p:pic>
      <p:sp>
        <p:nvSpPr>
          <p:cNvPr id="5" name="Title 1">
            <a:extLst>
              <a:ext uri="{FF2B5EF4-FFF2-40B4-BE49-F238E27FC236}">
                <a16:creationId xmlns:a16="http://schemas.microsoft.com/office/drawing/2014/main" id="{02783DB1-3816-095D-D539-D2163E4A3DD2}"/>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Education vs Outcome (y) | </a:t>
            </a:r>
            <a:r>
              <a:rPr lang="en-IN" sz="2000">
                <a:solidFill>
                  <a:schemeClr val="accent5">
                    <a:lumMod val="75000"/>
                  </a:schemeClr>
                </a:solidFill>
                <a:latin typeface="Segoe UI" panose="020B0502040204020203" pitchFamily="34" charset="0"/>
                <a:cs typeface="Segoe UI" panose="020B0502040204020203" pitchFamily="34" charset="0"/>
              </a:rPr>
              <a:t>The highest subscription rate is among customers who are illiterate, while for other levels of education, it is fairly uniform</a:t>
            </a:r>
          </a:p>
        </p:txBody>
      </p:sp>
    </p:spTree>
    <p:extLst>
      <p:ext uri="{BB962C8B-B14F-4D97-AF65-F5344CB8AC3E}">
        <p14:creationId xmlns:p14="http://schemas.microsoft.com/office/powerpoint/2010/main" val="20788724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4E1794-8EBD-099B-C59C-0272EA1B4380}"/>
              </a:ext>
            </a:extLst>
          </p:cNvPr>
          <p:cNvPicPr>
            <a:picLocks noChangeAspect="1"/>
          </p:cNvPicPr>
          <p:nvPr/>
        </p:nvPicPr>
        <p:blipFill>
          <a:blip r:embed="rId2"/>
          <a:stretch>
            <a:fillRect/>
          </a:stretch>
        </p:blipFill>
        <p:spPr>
          <a:xfrm>
            <a:off x="2443906" y="1710355"/>
            <a:ext cx="7304187" cy="4680000"/>
          </a:xfrm>
          <a:prstGeom prst="rect">
            <a:avLst/>
          </a:prstGeom>
        </p:spPr>
      </p:pic>
      <p:sp>
        <p:nvSpPr>
          <p:cNvPr id="5" name="Title 1">
            <a:extLst>
              <a:ext uri="{FF2B5EF4-FFF2-40B4-BE49-F238E27FC236}">
                <a16:creationId xmlns:a16="http://schemas.microsoft.com/office/drawing/2014/main" id="{5DF7D610-555C-63BF-F402-B10D6C75248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default vs Outcome (y) | </a:t>
            </a:r>
            <a:r>
              <a:rPr lang="en-IN" sz="2000">
                <a:solidFill>
                  <a:schemeClr val="accent5">
                    <a:lumMod val="75000"/>
                  </a:schemeClr>
                </a:solidFill>
                <a:latin typeface="Segoe UI" panose="020B0502040204020203" pitchFamily="34" charset="0"/>
                <a:cs typeface="Segoe UI" panose="020B0502040204020203" pitchFamily="34" charset="0"/>
              </a:rPr>
              <a:t>History of default does not seem to affect the subscription rates to term deposits</a:t>
            </a:r>
          </a:p>
        </p:txBody>
      </p:sp>
    </p:spTree>
    <p:extLst>
      <p:ext uri="{BB962C8B-B14F-4D97-AF65-F5344CB8AC3E}">
        <p14:creationId xmlns:p14="http://schemas.microsoft.com/office/powerpoint/2010/main" val="2762717041"/>
      </p:ext>
    </p:extLst>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FACA66-0271-2BEF-0335-CA645CBFE6E5}"/>
              </a:ext>
            </a:extLst>
          </p:cNvPr>
          <p:cNvPicPr>
            <a:picLocks noChangeAspect="1"/>
          </p:cNvPicPr>
          <p:nvPr/>
        </p:nvPicPr>
        <p:blipFill>
          <a:blip r:embed="rId2"/>
          <a:stretch>
            <a:fillRect/>
          </a:stretch>
        </p:blipFill>
        <p:spPr>
          <a:xfrm>
            <a:off x="2884905" y="1634151"/>
            <a:ext cx="6422190" cy="4680000"/>
          </a:xfrm>
          <a:prstGeom prst="rect">
            <a:avLst/>
          </a:prstGeom>
        </p:spPr>
      </p:pic>
      <p:sp>
        <p:nvSpPr>
          <p:cNvPr id="4" name="Title 1">
            <a:extLst>
              <a:ext uri="{FF2B5EF4-FFF2-40B4-BE49-F238E27FC236}">
                <a16:creationId xmlns:a16="http://schemas.microsoft.com/office/drawing/2014/main" id="{9690C973-0887-046C-D212-7759C7369F8C}"/>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Marital Status vs Outcome (y) | </a:t>
            </a:r>
            <a:r>
              <a:rPr lang="en-US" sz="2000">
                <a:solidFill>
                  <a:schemeClr val="accent5">
                    <a:lumMod val="75000"/>
                  </a:schemeClr>
                </a:solidFill>
                <a:latin typeface="Segoe UI" panose="020B0502040204020203" pitchFamily="34" charset="0"/>
                <a:cs typeface="Segoe UI" panose="020B0502040204020203" pitchFamily="34" charset="0"/>
              </a:rPr>
              <a:t>Marital status doesn’t seem to affect the decision of the person to take a term deposit as all categories fall in the 10-15% range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09735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5E4B14-A64C-F402-2D45-92B7748640DC}"/>
              </a:ext>
            </a:extLst>
          </p:cNvPr>
          <p:cNvPicPr>
            <a:picLocks noChangeAspect="1"/>
          </p:cNvPicPr>
          <p:nvPr/>
        </p:nvPicPr>
        <p:blipFill>
          <a:blip r:embed="rId2"/>
          <a:stretch>
            <a:fillRect/>
          </a:stretch>
        </p:blipFill>
        <p:spPr>
          <a:xfrm>
            <a:off x="2232562" y="1774307"/>
            <a:ext cx="7726876" cy="4680000"/>
          </a:xfrm>
          <a:prstGeom prst="rect">
            <a:avLst/>
          </a:prstGeom>
        </p:spPr>
      </p:pic>
      <p:sp>
        <p:nvSpPr>
          <p:cNvPr id="4" name="Title 1">
            <a:extLst>
              <a:ext uri="{FF2B5EF4-FFF2-40B4-BE49-F238E27FC236}">
                <a16:creationId xmlns:a16="http://schemas.microsoft.com/office/drawing/2014/main" id="{5230FA1C-CD33-7E93-1DF3-BF3CD2D24212}"/>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personal loan vs Outcome (y) | </a:t>
            </a:r>
            <a:r>
              <a:rPr lang="en-IN" sz="2000">
                <a:solidFill>
                  <a:schemeClr val="accent5">
                    <a:lumMod val="75000"/>
                  </a:schemeClr>
                </a:solidFill>
                <a:latin typeface="Segoe UI" panose="020B0502040204020203" pitchFamily="34" charset="0"/>
                <a:cs typeface="Segoe UI" panose="020B0502040204020203" pitchFamily="34" charset="0"/>
              </a:rPr>
              <a:t>Holding a loan with the bank does not seem to affect the subscription rate to term deposits</a:t>
            </a:r>
          </a:p>
        </p:txBody>
      </p:sp>
    </p:spTree>
    <p:extLst>
      <p:ext uri="{BB962C8B-B14F-4D97-AF65-F5344CB8AC3E}">
        <p14:creationId xmlns:p14="http://schemas.microsoft.com/office/powerpoint/2010/main" val="975158434"/>
      </p:ext>
    </p:extLst>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4E1794-8EBD-099B-C59C-0272EA1B4380}"/>
              </a:ext>
            </a:extLst>
          </p:cNvPr>
          <p:cNvPicPr>
            <a:picLocks noChangeAspect="1"/>
          </p:cNvPicPr>
          <p:nvPr/>
        </p:nvPicPr>
        <p:blipFill>
          <a:blip r:embed="rId2"/>
          <a:stretch>
            <a:fillRect/>
          </a:stretch>
        </p:blipFill>
        <p:spPr>
          <a:xfrm>
            <a:off x="2443906" y="1710355"/>
            <a:ext cx="7304187" cy="4680000"/>
          </a:xfrm>
          <a:prstGeom prst="rect">
            <a:avLst/>
          </a:prstGeom>
        </p:spPr>
      </p:pic>
      <p:sp>
        <p:nvSpPr>
          <p:cNvPr id="5" name="Title 1">
            <a:extLst>
              <a:ext uri="{FF2B5EF4-FFF2-40B4-BE49-F238E27FC236}">
                <a16:creationId xmlns:a16="http://schemas.microsoft.com/office/drawing/2014/main" id="{5DF7D610-555C-63BF-F402-B10D6C75248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default vs Outcome (y) | </a:t>
            </a:r>
            <a:r>
              <a:rPr lang="en-IN" sz="2000">
                <a:solidFill>
                  <a:schemeClr val="accent5">
                    <a:lumMod val="75000"/>
                  </a:schemeClr>
                </a:solidFill>
                <a:latin typeface="Segoe UI" panose="020B0502040204020203" pitchFamily="34" charset="0"/>
                <a:cs typeface="Segoe UI" panose="020B0502040204020203" pitchFamily="34" charset="0"/>
              </a:rPr>
              <a:t>History of default does not seem to affect the subscription rates to term deposits</a:t>
            </a:r>
          </a:p>
        </p:txBody>
      </p:sp>
    </p:spTree>
    <p:extLst>
      <p:ext uri="{BB962C8B-B14F-4D97-AF65-F5344CB8AC3E}">
        <p14:creationId xmlns:p14="http://schemas.microsoft.com/office/powerpoint/2010/main" val="27627170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8DD50D-011C-8798-108E-C39DA0BB48F8}"/>
              </a:ext>
            </a:extLst>
          </p:cNvPr>
          <p:cNvPicPr>
            <a:picLocks noChangeAspect="1"/>
          </p:cNvPicPr>
          <p:nvPr/>
        </p:nvPicPr>
        <p:blipFill>
          <a:blip r:embed="rId2"/>
          <a:stretch>
            <a:fillRect/>
          </a:stretch>
        </p:blipFill>
        <p:spPr>
          <a:xfrm>
            <a:off x="2208380" y="1847787"/>
            <a:ext cx="7775239" cy="4680000"/>
          </a:xfrm>
          <a:prstGeom prst="rect">
            <a:avLst/>
          </a:prstGeom>
        </p:spPr>
      </p:pic>
      <p:sp>
        <p:nvSpPr>
          <p:cNvPr id="5" name="Title 1">
            <a:extLst>
              <a:ext uri="{FF2B5EF4-FFF2-40B4-BE49-F238E27FC236}">
                <a16:creationId xmlns:a16="http://schemas.microsoft.com/office/drawing/2014/main" id="{33243856-D0F9-372E-1FB2-3737FA6F00B3}"/>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contact vs Outcome (y) |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Users contacted on their cellular device have a higher subscription rate ~20% when compared to telephone contacts</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2765618"/>
      </p:ext>
    </p:extLst>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5E4B14-A64C-F402-2D45-92B7748640DC}"/>
              </a:ext>
            </a:extLst>
          </p:cNvPr>
          <p:cNvPicPr>
            <a:picLocks noChangeAspect="1"/>
          </p:cNvPicPr>
          <p:nvPr/>
        </p:nvPicPr>
        <p:blipFill>
          <a:blip r:embed="rId2"/>
          <a:stretch>
            <a:fillRect/>
          </a:stretch>
        </p:blipFill>
        <p:spPr>
          <a:xfrm>
            <a:off x="2232562" y="1774307"/>
            <a:ext cx="7726876" cy="4680000"/>
          </a:xfrm>
          <a:prstGeom prst="rect">
            <a:avLst/>
          </a:prstGeom>
        </p:spPr>
      </p:pic>
      <p:sp>
        <p:nvSpPr>
          <p:cNvPr id="4" name="Title 1">
            <a:extLst>
              <a:ext uri="{FF2B5EF4-FFF2-40B4-BE49-F238E27FC236}">
                <a16:creationId xmlns:a16="http://schemas.microsoft.com/office/drawing/2014/main" id="{5230FA1C-CD33-7E93-1DF3-BF3CD2D24212}"/>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personal loan vs Outcome (y) | </a:t>
            </a:r>
            <a:r>
              <a:rPr lang="en-IN" sz="2000">
                <a:solidFill>
                  <a:schemeClr val="accent5">
                    <a:lumMod val="75000"/>
                  </a:schemeClr>
                </a:solidFill>
                <a:latin typeface="Segoe UI" panose="020B0502040204020203" pitchFamily="34" charset="0"/>
                <a:cs typeface="Segoe UI" panose="020B0502040204020203" pitchFamily="34" charset="0"/>
              </a:rPr>
              <a:t>Holding a loan with the bank does not seem to affect the subscription rate to term deposits</a:t>
            </a:r>
          </a:p>
        </p:txBody>
      </p:sp>
    </p:spTree>
    <p:extLst>
      <p:ext uri="{BB962C8B-B14F-4D97-AF65-F5344CB8AC3E}">
        <p14:creationId xmlns:p14="http://schemas.microsoft.com/office/powerpoint/2010/main" val="975158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D666E-53C6-1AAB-7A3F-BB71BAEB4222}"/>
              </a:ext>
            </a:extLst>
          </p:cNvPr>
          <p:cNvPicPr>
            <a:picLocks noChangeAspect="1"/>
          </p:cNvPicPr>
          <p:nvPr/>
        </p:nvPicPr>
        <p:blipFill>
          <a:blip r:embed="rId2"/>
          <a:stretch>
            <a:fillRect/>
          </a:stretch>
        </p:blipFill>
        <p:spPr>
          <a:xfrm>
            <a:off x="2168594" y="1786103"/>
            <a:ext cx="7854811" cy="4680000"/>
          </a:xfrm>
          <a:prstGeom prst="rect">
            <a:avLst/>
          </a:prstGeom>
        </p:spPr>
      </p:pic>
      <p:sp>
        <p:nvSpPr>
          <p:cNvPr id="4" name="Title 1">
            <a:extLst>
              <a:ext uri="{FF2B5EF4-FFF2-40B4-BE49-F238E27FC236}">
                <a16:creationId xmlns:a16="http://schemas.microsoft.com/office/drawing/2014/main" id="{B68B5371-3A62-0F6C-4849-1037A4B4DFA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month vs Outcome (y) |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Although the no of customers contacted in December and March are less, they have the highest subscription rate across the year</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5260989"/>
      </p:ext>
    </p:extLst>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8DD50D-011C-8798-108E-C39DA0BB48F8}"/>
              </a:ext>
            </a:extLst>
          </p:cNvPr>
          <p:cNvPicPr>
            <a:picLocks noChangeAspect="1"/>
          </p:cNvPicPr>
          <p:nvPr/>
        </p:nvPicPr>
        <p:blipFill>
          <a:blip r:embed="rId2"/>
          <a:stretch>
            <a:fillRect/>
          </a:stretch>
        </p:blipFill>
        <p:spPr>
          <a:xfrm>
            <a:off x="2208380" y="1847787"/>
            <a:ext cx="7775239" cy="4680000"/>
          </a:xfrm>
          <a:prstGeom prst="rect">
            <a:avLst/>
          </a:prstGeom>
        </p:spPr>
      </p:pic>
      <p:sp>
        <p:nvSpPr>
          <p:cNvPr id="5" name="Title 1">
            <a:extLst>
              <a:ext uri="{FF2B5EF4-FFF2-40B4-BE49-F238E27FC236}">
                <a16:creationId xmlns:a16="http://schemas.microsoft.com/office/drawing/2014/main" id="{33243856-D0F9-372E-1FB2-3737FA6F00B3}"/>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contact vs Outcome (y) |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Users contacted on their cellular device have a higher subscription rate ~20% when compared to telephone contacts</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22765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1F1D04-AD46-7780-B86E-F75EB52AAE14}"/>
              </a:ext>
            </a:extLst>
          </p:cNvPr>
          <p:cNvPicPr>
            <a:picLocks noChangeAspect="1"/>
          </p:cNvPicPr>
          <p:nvPr/>
        </p:nvPicPr>
        <p:blipFill>
          <a:blip r:embed="rId2"/>
          <a:stretch>
            <a:fillRect/>
          </a:stretch>
        </p:blipFill>
        <p:spPr>
          <a:xfrm>
            <a:off x="2272720" y="1570204"/>
            <a:ext cx="7646559" cy="4680000"/>
          </a:xfrm>
          <a:prstGeom prst="rect">
            <a:avLst/>
          </a:prstGeom>
        </p:spPr>
      </p:pic>
      <p:sp>
        <p:nvSpPr>
          <p:cNvPr id="5" name="Title 1">
            <a:extLst>
              <a:ext uri="{FF2B5EF4-FFF2-40B4-BE49-F238E27FC236}">
                <a16:creationId xmlns:a16="http://schemas.microsoft.com/office/drawing/2014/main" id="{736D6A43-3C8F-1382-46CF-D9A0D1FE94EB}"/>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a:t>
            </a:r>
            <a:r>
              <a:rPr lang="en-IN" sz="2000" err="1">
                <a:solidFill>
                  <a:srgbClr val="002060"/>
                </a:solidFill>
                <a:latin typeface="Segoe UI" panose="020B0502040204020203" pitchFamily="34" charset="0"/>
                <a:cs typeface="Segoe UI" panose="020B0502040204020203" pitchFamily="34" charset="0"/>
              </a:rPr>
              <a:t>day_of_week</a:t>
            </a:r>
            <a:r>
              <a:rPr lang="en-IN" sz="2000">
                <a:solidFill>
                  <a:srgbClr val="002060"/>
                </a:solidFill>
                <a:latin typeface="Segoe UI" panose="020B0502040204020203" pitchFamily="34" charset="0"/>
                <a:cs typeface="Segoe UI" panose="020B0502040204020203" pitchFamily="34" charset="0"/>
              </a:rPr>
              <a:t> vs Outcome (y) |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Day of week doesn’t seem to affect a customer's decision to subscribe to term deposit.</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37236003"/>
      </p:ext>
    </p:extLst>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D666E-53C6-1AAB-7A3F-BB71BAEB4222}"/>
              </a:ext>
            </a:extLst>
          </p:cNvPr>
          <p:cNvPicPr>
            <a:picLocks noChangeAspect="1"/>
          </p:cNvPicPr>
          <p:nvPr/>
        </p:nvPicPr>
        <p:blipFill>
          <a:blip r:embed="rId2"/>
          <a:stretch>
            <a:fillRect/>
          </a:stretch>
        </p:blipFill>
        <p:spPr>
          <a:xfrm>
            <a:off x="2168594" y="1786103"/>
            <a:ext cx="7854811" cy="4680000"/>
          </a:xfrm>
          <a:prstGeom prst="rect">
            <a:avLst/>
          </a:prstGeom>
        </p:spPr>
      </p:pic>
      <p:sp>
        <p:nvSpPr>
          <p:cNvPr id="4" name="Title 1">
            <a:extLst>
              <a:ext uri="{FF2B5EF4-FFF2-40B4-BE49-F238E27FC236}">
                <a16:creationId xmlns:a16="http://schemas.microsoft.com/office/drawing/2014/main" id="{B68B5371-3A62-0F6C-4849-1037A4B4DFA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month vs Outcome (y) |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Although the no of customers contacted in December and March are less, they have the highest subscription rate across the year</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252609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FCA743-E296-7BA1-2389-785988B3042C}"/>
              </a:ext>
            </a:extLst>
          </p:cNvPr>
          <p:cNvPicPr>
            <a:picLocks noChangeAspect="1"/>
          </p:cNvPicPr>
          <p:nvPr/>
        </p:nvPicPr>
        <p:blipFill>
          <a:blip r:embed="rId2"/>
          <a:stretch>
            <a:fillRect/>
          </a:stretch>
        </p:blipFill>
        <p:spPr>
          <a:xfrm>
            <a:off x="2323479" y="1705823"/>
            <a:ext cx="7545041" cy="4680000"/>
          </a:xfrm>
          <a:prstGeom prst="rect">
            <a:avLst/>
          </a:prstGeom>
        </p:spPr>
      </p:pic>
      <p:sp>
        <p:nvSpPr>
          <p:cNvPr id="4" name="Title 1">
            <a:extLst>
              <a:ext uri="{FF2B5EF4-FFF2-40B4-BE49-F238E27FC236}">
                <a16:creationId xmlns:a16="http://schemas.microsoft.com/office/drawing/2014/main" id="{8DAA86AA-EF24-8517-A58E-D9B54ACB7E20}"/>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a:t>
            </a:r>
            <a:r>
              <a:rPr lang="en-IN" sz="2000" err="1">
                <a:solidFill>
                  <a:srgbClr val="002060"/>
                </a:solidFill>
                <a:latin typeface="Segoe UI" panose="020B0502040204020203" pitchFamily="34" charset="0"/>
                <a:cs typeface="Segoe UI" panose="020B0502040204020203" pitchFamily="34" charset="0"/>
              </a:rPr>
              <a:t>p_outcome</a:t>
            </a:r>
            <a:r>
              <a:rPr lang="en-IN" sz="2000">
                <a:solidFill>
                  <a:srgbClr val="002060"/>
                </a:solidFill>
                <a:latin typeface="Segoe UI" panose="020B0502040204020203" pitchFamily="34" charset="0"/>
                <a:cs typeface="Segoe UI" panose="020B0502040204020203" pitchFamily="34" charset="0"/>
              </a:rPr>
              <a:t> vs Outcome (y) | </a:t>
            </a:r>
            <a:r>
              <a:rPr lang="en-US" sz="2000">
                <a:solidFill>
                  <a:schemeClr val="accent5">
                    <a:lumMod val="75000"/>
                  </a:schemeClr>
                </a:solidFill>
                <a:latin typeface="Segoe UI" panose="020B0502040204020203" pitchFamily="34" charset="0"/>
                <a:cs typeface="Segoe UI" panose="020B0502040204020203" pitchFamily="34" charset="0"/>
              </a:rPr>
              <a:t>65% of customers who have subscribed in the previous campaign subscribed to a term deposit, although this is only 3% of customers</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7948497"/>
      </p:ext>
    </p:extLst>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21F1D04-AD46-7780-B86E-F75EB52AAE14}"/>
              </a:ext>
            </a:extLst>
          </p:cNvPr>
          <p:cNvPicPr>
            <a:picLocks noChangeAspect="1"/>
          </p:cNvPicPr>
          <p:nvPr/>
        </p:nvPicPr>
        <p:blipFill>
          <a:blip r:embed="rId2"/>
          <a:stretch>
            <a:fillRect/>
          </a:stretch>
        </p:blipFill>
        <p:spPr>
          <a:xfrm>
            <a:off x="2272720" y="1570204"/>
            <a:ext cx="7646559" cy="4680000"/>
          </a:xfrm>
          <a:prstGeom prst="rect">
            <a:avLst/>
          </a:prstGeom>
        </p:spPr>
      </p:pic>
      <p:sp>
        <p:nvSpPr>
          <p:cNvPr id="5" name="Title 1">
            <a:extLst>
              <a:ext uri="{FF2B5EF4-FFF2-40B4-BE49-F238E27FC236}">
                <a16:creationId xmlns:a16="http://schemas.microsoft.com/office/drawing/2014/main" id="{736D6A43-3C8F-1382-46CF-D9A0D1FE94EB}"/>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a:t>
            </a:r>
            <a:r>
              <a:rPr lang="en-IN" sz="2000" err="1">
                <a:solidFill>
                  <a:srgbClr val="002060"/>
                </a:solidFill>
                <a:latin typeface="Segoe UI" panose="020B0502040204020203" pitchFamily="34" charset="0"/>
                <a:cs typeface="Segoe UI" panose="020B0502040204020203" pitchFamily="34" charset="0"/>
              </a:rPr>
              <a:t>day_of_week</a:t>
            </a:r>
            <a:r>
              <a:rPr lang="en-IN" sz="2000">
                <a:solidFill>
                  <a:srgbClr val="002060"/>
                </a:solidFill>
                <a:latin typeface="Segoe UI" panose="020B0502040204020203" pitchFamily="34" charset="0"/>
                <a:cs typeface="Segoe UI" panose="020B0502040204020203" pitchFamily="34" charset="0"/>
              </a:rPr>
              <a:t> vs Outcome (y) |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Day of week doesn’t seem to affect a customer's decision to subscribe to term deposit.</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372360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89E503-7B19-AB20-12F9-40E1E564495F}"/>
              </a:ext>
            </a:extLst>
          </p:cNvPr>
          <p:cNvPicPr>
            <a:picLocks noChangeAspect="1"/>
          </p:cNvPicPr>
          <p:nvPr/>
        </p:nvPicPr>
        <p:blipFill>
          <a:blip r:embed="rId2"/>
          <a:stretch>
            <a:fillRect/>
          </a:stretch>
        </p:blipFill>
        <p:spPr>
          <a:xfrm>
            <a:off x="1957962" y="1828287"/>
            <a:ext cx="8276076" cy="4680000"/>
          </a:xfrm>
          <a:prstGeom prst="rect">
            <a:avLst/>
          </a:prstGeom>
        </p:spPr>
      </p:pic>
      <p:sp>
        <p:nvSpPr>
          <p:cNvPr id="5" name="Title 1">
            <a:extLst>
              <a:ext uri="{FF2B5EF4-FFF2-40B4-BE49-F238E27FC236}">
                <a16:creationId xmlns:a16="http://schemas.microsoft.com/office/drawing/2014/main" id="{3854B3BC-84E7-10D1-961A-160C6FEC2000}"/>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a:t>
            </a:r>
            <a:r>
              <a:rPr lang="en-IN" sz="2000" err="1">
                <a:solidFill>
                  <a:srgbClr val="002060"/>
                </a:solidFill>
                <a:latin typeface="Segoe UI" panose="020B0502040204020203" pitchFamily="34" charset="0"/>
                <a:cs typeface="Segoe UI" panose="020B0502040204020203" pitchFamily="34" charset="0"/>
              </a:rPr>
              <a:t>p_days</a:t>
            </a:r>
            <a:r>
              <a:rPr lang="en-IN" sz="2000">
                <a:solidFill>
                  <a:srgbClr val="002060"/>
                </a:solidFill>
                <a:latin typeface="Segoe UI" panose="020B0502040204020203" pitchFamily="34" charset="0"/>
                <a:cs typeface="Segoe UI" panose="020B0502040204020203" pitchFamily="34" charset="0"/>
              </a:rPr>
              <a:t> vs Outcome (y)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Although the number of customers are significantly lower, subscription rate is much higher for customers contacted in the past</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7014849"/>
      </p:ext>
    </p:extLst>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FCA743-E296-7BA1-2389-785988B3042C}"/>
              </a:ext>
            </a:extLst>
          </p:cNvPr>
          <p:cNvPicPr>
            <a:picLocks noChangeAspect="1"/>
          </p:cNvPicPr>
          <p:nvPr/>
        </p:nvPicPr>
        <p:blipFill>
          <a:blip r:embed="rId2"/>
          <a:stretch>
            <a:fillRect/>
          </a:stretch>
        </p:blipFill>
        <p:spPr>
          <a:xfrm>
            <a:off x="2323479" y="1705823"/>
            <a:ext cx="7545041" cy="4680000"/>
          </a:xfrm>
          <a:prstGeom prst="rect">
            <a:avLst/>
          </a:prstGeom>
        </p:spPr>
      </p:pic>
      <p:sp>
        <p:nvSpPr>
          <p:cNvPr id="4" name="Title 1">
            <a:extLst>
              <a:ext uri="{FF2B5EF4-FFF2-40B4-BE49-F238E27FC236}">
                <a16:creationId xmlns:a16="http://schemas.microsoft.com/office/drawing/2014/main" id="{8DAA86AA-EF24-8517-A58E-D9B54ACB7E20}"/>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a:t>
            </a:r>
            <a:r>
              <a:rPr lang="en-IN" sz="2000" err="1">
                <a:solidFill>
                  <a:srgbClr val="002060"/>
                </a:solidFill>
                <a:latin typeface="Segoe UI" panose="020B0502040204020203" pitchFamily="34" charset="0"/>
                <a:cs typeface="Segoe UI" panose="020B0502040204020203" pitchFamily="34" charset="0"/>
              </a:rPr>
              <a:t>p_outcome</a:t>
            </a:r>
            <a:r>
              <a:rPr lang="en-IN" sz="2000">
                <a:solidFill>
                  <a:srgbClr val="002060"/>
                </a:solidFill>
                <a:latin typeface="Segoe UI" panose="020B0502040204020203" pitchFamily="34" charset="0"/>
                <a:cs typeface="Segoe UI" panose="020B0502040204020203" pitchFamily="34" charset="0"/>
              </a:rPr>
              <a:t> vs Outcome (y) | </a:t>
            </a:r>
            <a:r>
              <a:rPr lang="en-US" sz="2000">
                <a:solidFill>
                  <a:schemeClr val="accent5">
                    <a:lumMod val="75000"/>
                  </a:schemeClr>
                </a:solidFill>
                <a:latin typeface="Segoe UI" panose="020B0502040204020203" pitchFamily="34" charset="0"/>
                <a:cs typeface="Segoe UI" panose="020B0502040204020203" pitchFamily="34" charset="0"/>
              </a:rPr>
              <a:t>65% of customers who have subscribed in the previous campaign subscribed to a term deposit, although this is only 3% of customers</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79484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854B3BC-84E7-10D1-961A-160C6FEC2000}"/>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a:t>
            </a:r>
            <a:r>
              <a:rPr lang="en-IN" sz="2000" err="1">
                <a:solidFill>
                  <a:srgbClr val="002060"/>
                </a:solidFill>
                <a:latin typeface="Segoe UI" panose="020B0502040204020203" pitchFamily="34" charset="0"/>
                <a:cs typeface="Segoe UI" panose="020B0502040204020203" pitchFamily="34" charset="0"/>
              </a:rPr>
              <a:t>nr.employed</a:t>
            </a:r>
            <a:r>
              <a:rPr lang="en-IN" sz="2000">
                <a:solidFill>
                  <a:srgbClr val="002060"/>
                </a:solidFill>
                <a:latin typeface="Segoe UI" panose="020B0502040204020203" pitchFamily="34" charset="0"/>
                <a:cs typeface="Segoe UI" panose="020B0502040204020203" pitchFamily="34" charset="0"/>
              </a:rPr>
              <a:t> buckets vs Outcome (y) |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Low </a:t>
            </a:r>
            <a:r>
              <a:rPr lang="en-US" sz="2000" err="1">
                <a:solidFill>
                  <a:schemeClr val="accent5">
                    <a:lumMod val="75000"/>
                  </a:schemeClr>
                </a:solidFill>
                <a:latin typeface="Segoe UI" panose="020B0502040204020203" pitchFamily="34" charset="0"/>
                <a:cs typeface="Segoe UI" panose="020B0502040204020203" pitchFamily="34" charset="0"/>
              </a:rPr>
              <a:t>nr.employed</a:t>
            </a:r>
            <a:r>
              <a:rPr lang="en-US" sz="2000">
                <a:solidFill>
                  <a:schemeClr val="accent5">
                    <a:lumMod val="75000"/>
                  </a:schemeClr>
                </a:solidFill>
                <a:latin typeface="Segoe UI" panose="020B0502040204020203" pitchFamily="34" charset="0"/>
                <a:cs typeface="Segoe UI" panose="020B0502040204020203" pitchFamily="34" charset="0"/>
              </a:rPr>
              <a:t> buckets are related with high levels of conversion rates although the volumes are low</a:t>
            </a:r>
            <a:endParaRPr lang="en-IN" sz="2000">
              <a:solidFill>
                <a:schemeClr val="accent5">
                  <a:lumMod val="75000"/>
                </a:schemeClr>
              </a:solidFill>
              <a:latin typeface="Segoe UI" panose="020B0502040204020203" pitchFamily="34" charset="0"/>
              <a:cs typeface="Segoe UI" panose="020B0502040204020203" pitchFamily="34" charset="0"/>
            </a:endParaRPr>
          </a:p>
        </p:txBody>
      </p:sp>
      <p:pic>
        <p:nvPicPr>
          <p:cNvPr id="6" name="Picture 5" descr="Chart&#10;&#10;Description automatically generated">
            <a:extLst>
              <a:ext uri="{FF2B5EF4-FFF2-40B4-BE49-F238E27FC236}">
                <a16:creationId xmlns:a16="http://schemas.microsoft.com/office/drawing/2014/main" id="{47594074-A513-4FCE-994B-E52722B0C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052" y="1464781"/>
            <a:ext cx="7437895" cy="4560684"/>
          </a:xfrm>
          <a:prstGeom prst="rect">
            <a:avLst/>
          </a:prstGeom>
        </p:spPr>
      </p:pic>
    </p:spTree>
    <p:extLst>
      <p:ext uri="{BB962C8B-B14F-4D97-AF65-F5344CB8AC3E}">
        <p14:creationId xmlns:p14="http://schemas.microsoft.com/office/powerpoint/2010/main" val="4017153702"/>
      </p:ext>
    </p:extLst>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89E503-7B19-AB20-12F9-40E1E564495F}"/>
              </a:ext>
            </a:extLst>
          </p:cNvPr>
          <p:cNvPicPr>
            <a:picLocks noChangeAspect="1"/>
          </p:cNvPicPr>
          <p:nvPr/>
        </p:nvPicPr>
        <p:blipFill>
          <a:blip r:embed="rId2"/>
          <a:stretch>
            <a:fillRect/>
          </a:stretch>
        </p:blipFill>
        <p:spPr>
          <a:xfrm>
            <a:off x="1957962" y="1828287"/>
            <a:ext cx="8276076" cy="4680000"/>
          </a:xfrm>
          <a:prstGeom prst="rect">
            <a:avLst/>
          </a:prstGeom>
        </p:spPr>
      </p:pic>
      <p:sp>
        <p:nvSpPr>
          <p:cNvPr id="5" name="Title 1">
            <a:extLst>
              <a:ext uri="{FF2B5EF4-FFF2-40B4-BE49-F238E27FC236}">
                <a16:creationId xmlns:a16="http://schemas.microsoft.com/office/drawing/2014/main" id="{3854B3BC-84E7-10D1-961A-160C6FEC2000}"/>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Bivariate Analysis – </a:t>
            </a:r>
            <a:r>
              <a:rPr lang="en-IN" sz="2000" err="1">
                <a:solidFill>
                  <a:srgbClr val="002060"/>
                </a:solidFill>
                <a:latin typeface="Segoe UI" panose="020B0502040204020203" pitchFamily="34" charset="0"/>
                <a:cs typeface="Segoe UI" panose="020B0502040204020203" pitchFamily="34" charset="0"/>
              </a:rPr>
              <a:t>p_days</a:t>
            </a:r>
            <a:r>
              <a:rPr lang="en-IN" sz="2000">
                <a:solidFill>
                  <a:srgbClr val="002060"/>
                </a:solidFill>
                <a:latin typeface="Segoe UI" panose="020B0502040204020203" pitchFamily="34" charset="0"/>
                <a:cs typeface="Segoe UI" panose="020B0502040204020203" pitchFamily="34" charset="0"/>
              </a:rPr>
              <a:t> vs Outcome (y) |</a:t>
            </a:r>
            <a:r>
              <a:rPr lang="en-IN" sz="2000">
                <a:latin typeface="Segoe UI" panose="020B0502040204020203" pitchFamily="34" charset="0"/>
                <a:cs typeface="Segoe UI" panose="020B0502040204020203" pitchFamily="34" charset="0"/>
              </a:rPr>
              <a:t> </a:t>
            </a:r>
            <a:r>
              <a:rPr lang="en-US" sz="2000">
                <a:solidFill>
                  <a:schemeClr val="accent5">
                    <a:lumMod val="75000"/>
                  </a:schemeClr>
                </a:solidFill>
                <a:latin typeface="Segoe UI" panose="020B0502040204020203" pitchFamily="34" charset="0"/>
                <a:cs typeface="Segoe UI" panose="020B0502040204020203" pitchFamily="34" charset="0"/>
              </a:rPr>
              <a:t>Although the number of customers are significantly lower, subscription rate is much higher for customers contacted in the past</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77014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69376-7B38-1158-CB68-D03B3F91C428}"/>
              </a:ext>
            </a:extLst>
          </p:cNvPr>
          <p:cNvSpPr>
            <a:spLocks noGrp="1"/>
          </p:cNvSpPr>
          <p:nvPr>
            <p:ph type="title"/>
          </p:nvPr>
        </p:nvSpPr>
        <p:spPr>
          <a:xfrm>
            <a:off x="838200" y="1051320"/>
            <a:ext cx="10515600" cy="772795"/>
          </a:xfrm>
        </p:spPr>
        <p:txBody>
          <a:bodyPr>
            <a:normAutofit/>
          </a:bodyPr>
          <a:lstStyle/>
          <a:p>
            <a:r>
              <a:rPr lang="en-IN" sz="2000" dirty="0">
                <a:solidFill>
                  <a:srgbClr val="002060"/>
                </a:solidFill>
                <a:latin typeface="Segoe UI" panose="020B0502040204020203" pitchFamily="34" charset="0"/>
                <a:cs typeface="Segoe UI" panose="020B0502040204020203" pitchFamily="34" charset="0"/>
              </a:rPr>
              <a:t>Introduction |</a:t>
            </a:r>
            <a:r>
              <a:rPr lang="en-IN" sz="2000" dirty="0">
                <a:latin typeface="Segoe UI" panose="020B0502040204020203" pitchFamily="34" charset="0"/>
                <a:cs typeface="Segoe UI" panose="020B0502040204020203" pitchFamily="34" charset="0"/>
              </a:rPr>
              <a:t> </a:t>
            </a:r>
            <a:r>
              <a:rPr lang="en-IN" sz="2000" dirty="0">
                <a:solidFill>
                  <a:schemeClr val="accent5">
                    <a:lumMod val="75000"/>
                  </a:schemeClr>
                </a:solidFill>
                <a:latin typeface="Segoe UI" panose="020B0502040204020203" pitchFamily="34" charset="0"/>
                <a:cs typeface="Segoe UI" panose="020B0502040204020203" pitchFamily="34" charset="0"/>
              </a:rPr>
              <a:t>A Portuguese Bank has data available from a recent campaign, and wants to use it for a more complex marketing approach</a:t>
            </a:r>
          </a:p>
        </p:txBody>
      </p:sp>
      <p:sp>
        <p:nvSpPr>
          <p:cNvPr id="4" name="Rectangle 3">
            <a:extLst>
              <a:ext uri="{FF2B5EF4-FFF2-40B4-BE49-F238E27FC236}">
                <a16:creationId xmlns:a16="http://schemas.microsoft.com/office/drawing/2014/main" id="{4B98A1AF-881E-16E5-5233-AEFA41C679BE}"/>
              </a:ext>
            </a:extLst>
          </p:cNvPr>
          <p:cNvSpPr/>
          <p:nvPr/>
        </p:nvSpPr>
        <p:spPr>
          <a:xfrm>
            <a:off x="838200" y="2191123"/>
            <a:ext cx="3175535" cy="422549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a:p>
        </p:txBody>
      </p:sp>
      <p:sp>
        <p:nvSpPr>
          <p:cNvPr id="5" name="Rectangle 4">
            <a:extLst>
              <a:ext uri="{FF2B5EF4-FFF2-40B4-BE49-F238E27FC236}">
                <a16:creationId xmlns:a16="http://schemas.microsoft.com/office/drawing/2014/main" id="{1A16BDD3-58F6-DEED-7B51-D90F7BADA3FD}"/>
              </a:ext>
            </a:extLst>
          </p:cNvPr>
          <p:cNvSpPr/>
          <p:nvPr/>
        </p:nvSpPr>
        <p:spPr>
          <a:xfrm>
            <a:off x="4508232" y="2191123"/>
            <a:ext cx="3175535" cy="4225490"/>
          </a:xfrm>
          <a:prstGeom prst="rect">
            <a:avLst/>
          </a:prstGeom>
          <a:solidFill>
            <a:schemeClr val="bg1">
              <a:lumMod val="95000"/>
            </a:schemeClr>
          </a:solid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CAA3053-F7EB-C777-8075-9FFACF73A1CB}"/>
              </a:ext>
            </a:extLst>
          </p:cNvPr>
          <p:cNvSpPr/>
          <p:nvPr/>
        </p:nvSpPr>
        <p:spPr>
          <a:xfrm>
            <a:off x="8178264" y="2191123"/>
            <a:ext cx="3175535" cy="4225490"/>
          </a:xfrm>
          <a:prstGeom prst="rect">
            <a:avLst/>
          </a:prstGeom>
          <a:solidFill>
            <a:schemeClr val="bg1">
              <a:lumMod val="9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A4574EF-7498-EA0F-6B01-8100AD48E111}"/>
              </a:ext>
            </a:extLst>
          </p:cNvPr>
          <p:cNvSpPr/>
          <p:nvPr/>
        </p:nvSpPr>
        <p:spPr>
          <a:xfrm>
            <a:off x="838199" y="2191123"/>
            <a:ext cx="3175535" cy="77279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73DE0385-2623-F826-30A6-31EB2743B9D8}"/>
              </a:ext>
            </a:extLst>
          </p:cNvPr>
          <p:cNvSpPr/>
          <p:nvPr/>
        </p:nvSpPr>
        <p:spPr>
          <a:xfrm>
            <a:off x="4508231" y="2191123"/>
            <a:ext cx="3175535" cy="772795"/>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5A0FE6F-85E4-FA19-F0BE-4C2D3BB59DE5}"/>
              </a:ext>
            </a:extLst>
          </p:cNvPr>
          <p:cNvSpPr/>
          <p:nvPr/>
        </p:nvSpPr>
        <p:spPr>
          <a:xfrm>
            <a:off x="8178264" y="2191122"/>
            <a:ext cx="3175535" cy="772795"/>
          </a:xfrm>
          <a:prstGeom prst="rect">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B106DBC8-B5C5-CD09-426D-BF9F8A760EC4}"/>
              </a:ext>
            </a:extLst>
          </p:cNvPr>
          <p:cNvSpPr txBox="1"/>
          <p:nvPr/>
        </p:nvSpPr>
        <p:spPr>
          <a:xfrm>
            <a:off x="838199" y="3086895"/>
            <a:ext cx="3175535" cy="3093154"/>
          </a:xfrm>
          <a:prstGeom prst="rect">
            <a:avLst/>
          </a:prstGeom>
          <a:noFill/>
        </p:spPr>
        <p:txBody>
          <a:bodyPr wrap="square" rtlCol="0">
            <a:spAutoFit/>
          </a:bodyPr>
          <a:lstStyle/>
          <a:p>
            <a:pPr marL="285750" indent="-285750">
              <a:buFont typeface="Arial" panose="020B0604020202020204" pitchFamily="34" charset="0"/>
              <a:buChar char="•"/>
            </a:pPr>
            <a:r>
              <a:rPr lang="en-IN" sz="1500" dirty="0">
                <a:latin typeface="Segoe UI" panose="020B0502040204020203" pitchFamily="34" charset="0"/>
                <a:cs typeface="Segoe UI" panose="020B0502040204020203" pitchFamily="34" charset="0"/>
              </a:rPr>
              <a:t>To optimize marketing efforts, budget must be spent on reaching out to the right kind of customer</a:t>
            </a:r>
          </a:p>
          <a:p>
            <a:pPr marL="285750" indent="-285750">
              <a:buFont typeface="Arial" panose="020B0604020202020204" pitchFamily="34" charset="0"/>
              <a:buChar char="•"/>
            </a:pPr>
            <a:endParaRPr lang="en-IN" sz="15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latin typeface="Segoe UI" panose="020B0502040204020203" pitchFamily="34" charset="0"/>
                <a:cs typeface="Segoe UI" panose="020B0502040204020203" pitchFamily="34" charset="0"/>
              </a:rPr>
              <a:t>Performed EDA to generate insights on which kind of customers are most likely to secure term deposits. Clustering models will help identify groups of customers similar to each other which will aid in targeted marketing. </a:t>
            </a:r>
          </a:p>
        </p:txBody>
      </p:sp>
      <p:sp>
        <p:nvSpPr>
          <p:cNvPr id="12" name="TextBox 11">
            <a:extLst>
              <a:ext uri="{FF2B5EF4-FFF2-40B4-BE49-F238E27FC236}">
                <a16:creationId xmlns:a16="http://schemas.microsoft.com/office/drawing/2014/main" id="{5D0C7F45-45DD-6F6F-ACCA-2434543DC204}"/>
              </a:ext>
            </a:extLst>
          </p:cNvPr>
          <p:cNvSpPr txBox="1"/>
          <p:nvPr/>
        </p:nvSpPr>
        <p:spPr>
          <a:xfrm>
            <a:off x="4508231" y="3086894"/>
            <a:ext cx="3175535" cy="2631490"/>
          </a:xfrm>
          <a:prstGeom prst="rect">
            <a:avLst/>
          </a:prstGeom>
          <a:noFill/>
        </p:spPr>
        <p:txBody>
          <a:bodyPr wrap="square" rtlCol="0">
            <a:spAutoFit/>
          </a:bodyPr>
          <a:lstStyle/>
          <a:p>
            <a:pPr marL="285750" indent="-285750">
              <a:buFont typeface="Arial" panose="020B0604020202020204" pitchFamily="34" charset="0"/>
              <a:buChar char="•"/>
            </a:pPr>
            <a:r>
              <a:rPr lang="en-IN" sz="1500" dirty="0">
                <a:latin typeface="Segoe UI" panose="020B0502040204020203" pitchFamily="34" charset="0"/>
                <a:cs typeface="Segoe UI" panose="020B0502040204020203" pitchFamily="34" charset="0"/>
              </a:rPr>
              <a:t>The ability to forecast conversion will help target the right customers with the best suited marketing approach</a:t>
            </a:r>
          </a:p>
          <a:p>
            <a:pPr marL="285750" indent="-285750">
              <a:buFont typeface="Arial" panose="020B0604020202020204" pitchFamily="34" charset="0"/>
              <a:buChar char="•"/>
            </a:pPr>
            <a:endParaRPr lang="en-IN" sz="15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latin typeface="Segoe UI" panose="020B0502040204020203" pitchFamily="34" charset="0"/>
                <a:cs typeface="Segoe UI" panose="020B0502040204020203" pitchFamily="34" charset="0"/>
              </a:rPr>
              <a:t>With the data available, classification models can be built that will identify the factors that are important to conversion and the likelihood of the same</a:t>
            </a:r>
          </a:p>
        </p:txBody>
      </p:sp>
      <p:sp>
        <p:nvSpPr>
          <p:cNvPr id="13" name="TextBox 12">
            <a:extLst>
              <a:ext uri="{FF2B5EF4-FFF2-40B4-BE49-F238E27FC236}">
                <a16:creationId xmlns:a16="http://schemas.microsoft.com/office/drawing/2014/main" id="{29B78CD8-7609-9100-1485-327A8C2C5A60}"/>
              </a:ext>
            </a:extLst>
          </p:cNvPr>
          <p:cNvSpPr txBox="1"/>
          <p:nvPr/>
        </p:nvSpPr>
        <p:spPr>
          <a:xfrm>
            <a:off x="8178264" y="3086893"/>
            <a:ext cx="3175535" cy="2169825"/>
          </a:xfrm>
          <a:prstGeom prst="rect">
            <a:avLst/>
          </a:prstGeom>
          <a:noFill/>
        </p:spPr>
        <p:txBody>
          <a:bodyPr wrap="square" rtlCol="0">
            <a:spAutoFit/>
          </a:bodyPr>
          <a:lstStyle/>
          <a:p>
            <a:pPr marL="285750" indent="-285750">
              <a:buFont typeface="Arial" panose="020B0604020202020204" pitchFamily="34" charset="0"/>
              <a:buChar char="•"/>
            </a:pPr>
            <a:r>
              <a:rPr lang="en-IN" sz="1500" dirty="0">
                <a:latin typeface="Segoe UI" panose="020B0502040204020203" pitchFamily="34" charset="0"/>
                <a:cs typeface="Segoe UI" panose="020B0502040204020203" pitchFamily="34" charset="0"/>
              </a:rPr>
              <a:t>Customer level data available can be used to identify customer-product suitability</a:t>
            </a:r>
          </a:p>
          <a:p>
            <a:pPr marL="285750" indent="-285750">
              <a:buFont typeface="Arial" panose="020B0604020202020204" pitchFamily="34" charset="0"/>
              <a:buChar char="•"/>
            </a:pPr>
            <a:endParaRPr lang="en-IN" sz="15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latin typeface="Segoe UI" panose="020B0502040204020203" pitchFamily="34" charset="0"/>
                <a:cs typeface="Segoe UI" panose="020B0502040204020203" pitchFamily="34" charset="0"/>
              </a:rPr>
              <a:t>The data available can be used to develop customer profiles and match them with the right kind of products provided by the bank</a:t>
            </a:r>
          </a:p>
        </p:txBody>
      </p:sp>
      <p:sp>
        <p:nvSpPr>
          <p:cNvPr id="14" name="TextBox 13">
            <a:extLst>
              <a:ext uri="{FF2B5EF4-FFF2-40B4-BE49-F238E27FC236}">
                <a16:creationId xmlns:a16="http://schemas.microsoft.com/office/drawing/2014/main" id="{9F6FD166-CF4D-FB8A-99F4-6852C1700BAA}"/>
              </a:ext>
            </a:extLst>
          </p:cNvPr>
          <p:cNvSpPr txBox="1"/>
          <p:nvPr/>
        </p:nvSpPr>
        <p:spPr>
          <a:xfrm>
            <a:off x="1688829" y="2254353"/>
            <a:ext cx="2324905" cy="646331"/>
          </a:xfrm>
          <a:prstGeom prst="rect">
            <a:avLst/>
          </a:prstGeom>
          <a:noFill/>
        </p:spPr>
        <p:txBody>
          <a:bodyPr wrap="square" rtlCol="0">
            <a:spAutoFit/>
          </a:bodyPr>
          <a:lstStyle/>
          <a:p>
            <a:r>
              <a:rPr lang="en-IN" dirty="0">
                <a:solidFill>
                  <a:schemeClr val="bg1"/>
                </a:solidFill>
                <a:latin typeface="Segoe UI" panose="020B0502040204020203" pitchFamily="34" charset="0"/>
                <a:cs typeface="Segoe UI" panose="020B0502040204020203" pitchFamily="34" charset="0"/>
              </a:rPr>
              <a:t>Identifying the Right Customer</a:t>
            </a:r>
          </a:p>
        </p:txBody>
      </p:sp>
      <p:sp>
        <p:nvSpPr>
          <p:cNvPr id="15" name="TextBox 14">
            <a:extLst>
              <a:ext uri="{FF2B5EF4-FFF2-40B4-BE49-F238E27FC236}">
                <a16:creationId xmlns:a16="http://schemas.microsoft.com/office/drawing/2014/main" id="{7AE1E2BB-FDA4-634C-2DE4-F170CE0E49A9}"/>
              </a:ext>
            </a:extLst>
          </p:cNvPr>
          <p:cNvSpPr txBox="1"/>
          <p:nvPr/>
        </p:nvSpPr>
        <p:spPr>
          <a:xfrm>
            <a:off x="5721831" y="2253637"/>
            <a:ext cx="1961936" cy="646331"/>
          </a:xfrm>
          <a:prstGeom prst="rect">
            <a:avLst/>
          </a:prstGeom>
          <a:noFill/>
        </p:spPr>
        <p:txBody>
          <a:bodyPr wrap="square" rtlCol="0">
            <a:spAutoFit/>
          </a:bodyPr>
          <a:lstStyle/>
          <a:p>
            <a:r>
              <a:rPr lang="en-IN">
                <a:solidFill>
                  <a:schemeClr val="bg1"/>
                </a:solidFill>
                <a:latin typeface="Segoe UI" panose="020B0502040204020203" pitchFamily="34" charset="0"/>
                <a:cs typeface="Segoe UI" panose="020B0502040204020203" pitchFamily="34" charset="0"/>
              </a:rPr>
              <a:t>Prediction of Conversion</a:t>
            </a:r>
          </a:p>
        </p:txBody>
      </p:sp>
      <p:sp>
        <p:nvSpPr>
          <p:cNvPr id="16" name="TextBox 15">
            <a:extLst>
              <a:ext uri="{FF2B5EF4-FFF2-40B4-BE49-F238E27FC236}">
                <a16:creationId xmlns:a16="http://schemas.microsoft.com/office/drawing/2014/main" id="{A5510A43-B416-0B4D-B1BF-26E3A4F675C7}"/>
              </a:ext>
            </a:extLst>
          </p:cNvPr>
          <p:cNvSpPr txBox="1"/>
          <p:nvPr/>
        </p:nvSpPr>
        <p:spPr>
          <a:xfrm>
            <a:off x="9382236" y="2253636"/>
            <a:ext cx="1961936" cy="646331"/>
          </a:xfrm>
          <a:prstGeom prst="rect">
            <a:avLst/>
          </a:prstGeom>
          <a:noFill/>
        </p:spPr>
        <p:txBody>
          <a:bodyPr wrap="square" rtlCol="0">
            <a:spAutoFit/>
          </a:bodyPr>
          <a:lstStyle/>
          <a:p>
            <a:r>
              <a:rPr lang="en-IN">
                <a:solidFill>
                  <a:schemeClr val="bg1"/>
                </a:solidFill>
                <a:latin typeface="Segoe UI" panose="020B0502040204020203" pitchFamily="34" charset="0"/>
                <a:cs typeface="Segoe UI" panose="020B0502040204020203" pitchFamily="34" charset="0"/>
              </a:rPr>
              <a:t>Product Recommender</a:t>
            </a:r>
          </a:p>
        </p:txBody>
      </p:sp>
      <p:pic>
        <p:nvPicPr>
          <p:cNvPr id="1030" name="Picture 6" descr="Personal data ">
            <a:extLst>
              <a:ext uri="{FF2B5EF4-FFF2-40B4-BE49-F238E27FC236}">
                <a16:creationId xmlns:a16="http://schemas.microsoft.com/office/drawing/2014/main" id="{132ED301-EFA3-4CD3-B11F-E0C37C564D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755" y="2211442"/>
            <a:ext cx="619760" cy="6197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edictive chart ">
            <a:extLst>
              <a:ext uri="{FF2B5EF4-FFF2-40B4-BE49-F238E27FC236}">
                <a16:creationId xmlns:a16="http://schemas.microsoft.com/office/drawing/2014/main" id="{03E27860-8E85-E9B0-98DC-13B3EC2E6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2906" y="225363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est seller ">
            <a:extLst>
              <a:ext uri="{FF2B5EF4-FFF2-40B4-BE49-F238E27FC236}">
                <a16:creationId xmlns:a16="http://schemas.microsoft.com/office/drawing/2014/main" id="{8A801414-613A-FFE0-E622-1850B35B78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2938" y="2272001"/>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3464D587-AA3F-4D32-AEF3-EE4A63E7DA22}"/>
              </a:ext>
            </a:extLst>
          </p:cNvPr>
          <p:cNvSpPr txBox="1">
            <a:spLocks/>
          </p:cNvSpPr>
          <p:nvPr/>
        </p:nvSpPr>
        <p:spPr>
          <a:xfrm>
            <a:off x="838199" y="441387"/>
            <a:ext cx="11153608" cy="4551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w Cen MT" panose="020B0602020104020603" pitchFamily="34" charset="0"/>
              </a:rPr>
              <a:t>PROJECT OBJECTIVE (1/2) </a:t>
            </a:r>
          </a:p>
        </p:txBody>
      </p:sp>
    </p:spTree>
    <p:extLst>
      <p:ext uri="{BB962C8B-B14F-4D97-AF65-F5344CB8AC3E}">
        <p14:creationId xmlns:p14="http://schemas.microsoft.com/office/powerpoint/2010/main" val="30808011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A00F1D-C70B-5AC8-872C-5FC52875078C}"/>
              </a:ext>
            </a:extLst>
          </p:cNvPr>
          <p:cNvPicPr>
            <a:picLocks noChangeAspect="1"/>
          </p:cNvPicPr>
          <p:nvPr/>
        </p:nvPicPr>
        <p:blipFill>
          <a:blip r:embed="rId2"/>
          <a:stretch>
            <a:fillRect/>
          </a:stretch>
        </p:blipFill>
        <p:spPr>
          <a:xfrm>
            <a:off x="2481419" y="1748005"/>
            <a:ext cx="7139376" cy="4621875"/>
          </a:xfrm>
          <a:prstGeom prst="rect">
            <a:avLst/>
          </a:prstGeom>
        </p:spPr>
      </p:pic>
      <p:sp>
        <p:nvSpPr>
          <p:cNvPr id="4" name="Title 1">
            <a:extLst>
              <a:ext uri="{FF2B5EF4-FFF2-40B4-BE49-F238E27FC236}">
                <a16:creationId xmlns:a16="http://schemas.microsoft.com/office/drawing/2014/main" id="{9F5E2678-C93E-8454-B3C6-298FB5C818B7}"/>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Students | </a:t>
            </a:r>
            <a:r>
              <a:rPr lang="en-IN" sz="2000">
                <a:solidFill>
                  <a:schemeClr val="accent5">
                    <a:lumMod val="75000"/>
                  </a:schemeClr>
                </a:solidFill>
                <a:latin typeface="Segoe UI" panose="020B0502040204020203" pitchFamily="34" charset="0"/>
                <a:cs typeface="Segoe UI" panose="020B0502040204020203" pitchFamily="34" charset="0"/>
              </a:rPr>
              <a:t>Students contacted during </a:t>
            </a:r>
            <a:r>
              <a:rPr lang="en-IN" sz="2000" b="1">
                <a:latin typeface="Segoe UI" panose="020B0502040204020203" pitchFamily="34" charset="0"/>
                <a:cs typeface="Segoe UI" panose="020B0502040204020203" pitchFamily="34" charset="0"/>
              </a:rPr>
              <a:t>months except May and July </a:t>
            </a:r>
            <a:r>
              <a:rPr lang="en-IN" sz="2000">
                <a:solidFill>
                  <a:schemeClr val="accent5">
                    <a:lumMod val="75000"/>
                  </a:schemeClr>
                </a:solidFill>
                <a:latin typeface="Segoe UI" panose="020B0502040204020203" pitchFamily="34" charset="0"/>
                <a:cs typeface="Segoe UI" panose="020B0502040204020203" pitchFamily="34" charset="0"/>
              </a:rPr>
              <a:t>have sufficient conversion rates with March showing the highest value</a:t>
            </a:r>
          </a:p>
        </p:txBody>
      </p:sp>
    </p:spTree>
    <p:extLst>
      <p:ext uri="{BB962C8B-B14F-4D97-AF65-F5344CB8AC3E}">
        <p14:creationId xmlns:p14="http://schemas.microsoft.com/office/powerpoint/2010/main" val="37351096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8FD8BD-9DCC-BE9E-EAEE-BB1177D2C707}"/>
              </a:ext>
            </a:extLst>
          </p:cNvPr>
          <p:cNvPicPr>
            <a:picLocks noChangeAspect="1"/>
          </p:cNvPicPr>
          <p:nvPr/>
        </p:nvPicPr>
        <p:blipFill>
          <a:blip r:embed="rId2"/>
          <a:stretch>
            <a:fillRect/>
          </a:stretch>
        </p:blipFill>
        <p:spPr>
          <a:xfrm>
            <a:off x="2474418" y="1752086"/>
            <a:ext cx="7243159" cy="4680000"/>
          </a:xfrm>
          <a:prstGeom prst="rect">
            <a:avLst/>
          </a:prstGeom>
        </p:spPr>
      </p:pic>
      <p:sp>
        <p:nvSpPr>
          <p:cNvPr id="4" name="Title 1">
            <a:extLst>
              <a:ext uri="{FF2B5EF4-FFF2-40B4-BE49-F238E27FC236}">
                <a16:creationId xmlns:a16="http://schemas.microsoft.com/office/drawing/2014/main" id="{687E3D13-C13D-18E8-6A49-620B86582D0C}"/>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Students | </a:t>
            </a:r>
            <a:r>
              <a:rPr lang="en-IN" sz="2000">
                <a:solidFill>
                  <a:schemeClr val="accent5">
                    <a:lumMod val="75000"/>
                  </a:schemeClr>
                </a:solidFill>
                <a:latin typeface="Segoe UI" panose="020B0502040204020203" pitchFamily="34" charset="0"/>
                <a:cs typeface="Segoe UI" panose="020B0502040204020203" pitchFamily="34" charset="0"/>
              </a:rPr>
              <a:t>T</a:t>
            </a:r>
            <a:r>
              <a:rPr lang="en-US" sz="2000">
                <a:solidFill>
                  <a:schemeClr val="accent5">
                    <a:lumMod val="75000"/>
                  </a:schemeClr>
                </a:solidFill>
                <a:latin typeface="Segoe UI" panose="020B0502040204020203" pitchFamily="34" charset="0"/>
                <a:cs typeface="Segoe UI" panose="020B0502040204020203" pitchFamily="34" charset="0"/>
              </a:rPr>
              <a:t>erm deposit conversion rates are higher for students contacted on </a:t>
            </a:r>
            <a:r>
              <a:rPr lang="en-US" sz="2000" b="1">
                <a:latin typeface="Segoe UI" panose="020B0502040204020203" pitchFamily="34" charset="0"/>
                <a:cs typeface="Segoe UI" panose="020B0502040204020203" pitchFamily="34" charset="0"/>
              </a:rPr>
              <a:t>cellular mode </a:t>
            </a:r>
            <a:r>
              <a:rPr lang="en-US" sz="2000">
                <a:solidFill>
                  <a:schemeClr val="accent5">
                    <a:lumMod val="75000"/>
                  </a:schemeClr>
                </a:solidFill>
                <a:latin typeface="Segoe UI" panose="020B0502040204020203" pitchFamily="34" charset="0"/>
                <a:cs typeface="Segoe UI" panose="020B0502040204020203" pitchFamily="34" charset="0"/>
              </a:rPr>
              <a:t>in </a:t>
            </a:r>
            <a:r>
              <a:rPr lang="en-US" sz="2000">
                <a:solidFill>
                  <a:schemeClr val="accent1"/>
                </a:solidFill>
                <a:latin typeface="Segoe UI" panose="020B0502040204020203" pitchFamily="34" charset="0"/>
                <a:cs typeface="Segoe UI" panose="020B0502040204020203" pitchFamily="34" charset="0"/>
              </a:rPr>
              <a:t>all months except May and July</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04660404"/>
      </p:ext>
    </p:extLst>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BA00F1D-C70B-5AC8-872C-5FC52875078C}"/>
              </a:ext>
            </a:extLst>
          </p:cNvPr>
          <p:cNvPicPr>
            <a:picLocks noChangeAspect="1"/>
          </p:cNvPicPr>
          <p:nvPr/>
        </p:nvPicPr>
        <p:blipFill>
          <a:blip r:embed="rId2"/>
          <a:stretch>
            <a:fillRect/>
          </a:stretch>
        </p:blipFill>
        <p:spPr>
          <a:xfrm>
            <a:off x="2481419" y="1748005"/>
            <a:ext cx="7139376" cy="4621875"/>
          </a:xfrm>
          <a:prstGeom prst="rect">
            <a:avLst/>
          </a:prstGeom>
        </p:spPr>
      </p:pic>
      <p:sp>
        <p:nvSpPr>
          <p:cNvPr id="4" name="Title 1">
            <a:extLst>
              <a:ext uri="{FF2B5EF4-FFF2-40B4-BE49-F238E27FC236}">
                <a16:creationId xmlns:a16="http://schemas.microsoft.com/office/drawing/2014/main" id="{9F5E2678-C93E-8454-B3C6-298FB5C818B7}"/>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Students | </a:t>
            </a:r>
            <a:r>
              <a:rPr lang="en-IN" sz="2000">
                <a:solidFill>
                  <a:schemeClr val="accent5">
                    <a:lumMod val="75000"/>
                  </a:schemeClr>
                </a:solidFill>
                <a:latin typeface="Segoe UI" panose="020B0502040204020203" pitchFamily="34" charset="0"/>
                <a:cs typeface="Segoe UI" panose="020B0502040204020203" pitchFamily="34" charset="0"/>
              </a:rPr>
              <a:t>Students contacted during </a:t>
            </a:r>
            <a:r>
              <a:rPr lang="en-IN" sz="2000" b="1">
                <a:latin typeface="Segoe UI" panose="020B0502040204020203" pitchFamily="34" charset="0"/>
                <a:cs typeface="Segoe UI" panose="020B0502040204020203" pitchFamily="34" charset="0"/>
              </a:rPr>
              <a:t>months except May and July </a:t>
            </a:r>
            <a:r>
              <a:rPr lang="en-IN" sz="2000">
                <a:solidFill>
                  <a:schemeClr val="accent5">
                    <a:lumMod val="75000"/>
                  </a:schemeClr>
                </a:solidFill>
                <a:latin typeface="Segoe UI" panose="020B0502040204020203" pitchFamily="34" charset="0"/>
                <a:cs typeface="Segoe UI" panose="020B0502040204020203" pitchFamily="34" charset="0"/>
              </a:rPr>
              <a:t>have sufficient conversion rates with March showing the highest value</a:t>
            </a:r>
          </a:p>
        </p:txBody>
      </p:sp>
    </p:spTree>
    <p:extLst>
      <p:ext uri="{BB962C8B-B14F-4D97-AF65-F5344CB8AC3E}">
        <p14:creationId xmlns:p14="http://schemas.microsoft.com/office/powerpoint/2010/main" val="3735109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CFD844-D2E6-B9E5-76A3-9BC4C5F230C2}"/>
              </a:ext>
            </a:extLst>
          </p:cNvPr>
          <p:cNvPicPr>
            <a:picLocks noChangeAspect="1"/>
          </p:cNvPicPr>
          <p:nvPr/>
        </p:nvPicPr>
        <p:blipFill>
          <a:blip r:embed="rId2"/>
          <a:stretch>
            <a:fillRect/>
          </a:stretch>
        </p:blipFill>
        <p:spPr>
          <a:xfrm>
            <a:off x="2605609" y="1748004"/>
            <a:ext cx="6980781" cy="4680000"/>
          </a:xfrm>
          <a:prstGeom prst="rect">
            <a:avLst/>
          </a:prstGeom>
        </p:spPr>
      </p:pic>
      <p:sp>
        <p:nvSpPr>
          <p:cNvPr id="4" name="Title 1">
            <a:extLst>
              <a:ext uri="{FF2B5EF4-FFF2-40B4-BE49-F238E27FC236}">
                <a16:creationId xmlns:a16="http://schemas.microsoft.com/office/drawing/2014/main" id="{8A30397C-24D7-4566-FB3E-2CB328F8E604}"/>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Students | </a:t>
            </a:r>
            <a:r>
              <a:rPr lang="en-US" sz="2000">
                <a:solidFill>
                  <a:schemeClr val="accent5">
                    <a:lumMod val="75000"/>
                  </a:schemeClr>
                </a:solidFill>
                <a:latin typeface="Segoe UI" panose="020B0502040204020203" pitchFamily="34" charset="0"/>
                <a:cs typeface="Segoe UI" panose="020B0502040204020203" pitchFamily="34" charset="0"/>
              </a:rPr>
              <a:t>The highest conversion rate is found in these months when the call duration is </a:t>
            </a:r>
            <a:r>
              <a:rPr lang="en-US" sz="2000" b="1">
                <a:latin typeface="Segoe UI" panose="020B0502040204020203" pitchFamily="34" charset="0"/>
                <a:cs typeface="Segoe UI" panose="020B0502040204020203" pitchFamily="34" charset="0"/>
              </a:rPr>
              <a:t>over two minutes </a:t>
            </a:r>
            <a:r>
              <a:rPr lang="en-US" sz="2000">
                <a:solidFill>
                  <a:schemeClr val="accent5">
                    <a:lumMod val="75000"/>
                  </a:schemeClr>
                </a:solidFill>
                <a:latin typeface="Segoe UI" panose="020B0502040204020203" pitchFamily="34" charset="0"/>
                <a:cs typeface="Segoe UI" panose="020B0502040204020203" pitchFamily="34" charset="0"/>
              </a:rPr>
              <a:t>for students contacted on cellular mode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98484135"/>
      </p:ext>
    </p:extLst>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8FD8BD-9DCC-BE9E-EAEE-BB1177D2C707}"/>
              </a:ext>
            </a:extLst>
          </p:cNvPr>
          <p:cNvPicPr>
            <a:picLocks noChangeAspect="1"/>
          </p:cNvPicPr>
          <p:nvPr/>
        </p:nvPicPr>
        <p:blipFill>
          <a:blip r:embed="rId2"/>
          <a:stretch>
            <a:fillRect/>
          </a:stretch>
        </p:blipFill>
        <p:spPr>
          <a:xfrm>
            <a:off x="2474418" y="1752086"/>
            <a:ext cx="7243159" cy="4680000"/>
          </a:xfrm>
          <a:prstGeom prst="rect">
            <a:avLst/>
          </a:prstGeom>
        </p:spPr>
      </p:pic>
      <p:sp>
        <p:nvSpPr>
          <p:cNvPr id="4" name="Title 1">
            <a:extLst>
              <a:ext uri="{FF2B5EF4-FFF2-40B4-BE49-F238E27FC236}">
                <a16:creationId xmlns:a16="http://schemas.microsoft.com/office/drawing/2014/main" id="{687E3D13-C13D-18E8-6A49-620B86582D0C}"/>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Students | </a:t>
            </a:r>
            <a:r>
              <a:rPr lang="en-IN" sz="2000">
                <a:solidFill>
                  <a:schemeClr val="accent5">
                    <a:lumMod val="75000"/>
                  </a:schemeClr>
                </a:solidFill>
                <a:latin typeface="Segoe UI" panose="020B0502040204020203" pitchFamily="34" charset="0"/>
                <a:cs typeface="Segoe UI" panose="020B0502040204020203" pitchFamily="34" charset="0"/>
              </a:rPr>
              <a:t>T</a:t>
            </a:r>
            <a:r>
              <a:rPr lang="en-US" sz="2000">
                <a:solidFill>
                  <a:schemeClr val="accent5">
                    <a:lumMod val="75000"/>
                  </a:schemeClr>
                </a:solidFill>
                <a:latin typeface="Segoe UI" panose="020B0502040204020203" pitchFamily="34" charset="0"/>
                <a:cs typeface="Segoe UI" panose="020B0502040204020203" pitchFamily="34" charset="0"/>
              </a:rPr>
              <a:t>erm deposit conversion rates are higher for students contacted on </a:t>
            </a:r>
            <a:r>
              <a:rPr lang="en-US" sz="2000" b="1">
                <a:latin typeface="Segoe UI" panose="020B0502040204020203" pitchFamily="34" charset="0"/>
                <a:cs typeface="Segoe UI" panose="020B0502040204020203" pitchFamily="34" charset="0"/>
              </a:rPr>
              <a:t>cellular mode </a:t>
            </a:r>
            <a:r>
              <a:rPr lang="en-US" sz="2000">
                <a:solidFill>
                  <a:schemeClr val="accent5">
                    <a:lumMod val="75000"/>
                  </a:schemeClr>
                </a:solidFill>
                <a:latin typeface="Segoe UI" panose="020B0502040204020203" pitchFamily="34" charset="0"/>
                <a:cs typeface="Segoe UI" panose="020B0502040204020203" pitchFamily="34" charset="0"/>
              </a:rPr>
              <a:t>in </a:t>
            </a:r>
            <a:r>
              <a:rPr lang="en-US" sz="2000">
                <a:solidFill>
                  <a:schemeClr val="accent1"/>
                </a:solidFill>
                <a:latin typeface="Segoe UI" panose="020B0502040204020203" pitchFamily="34" charset="0"/>
                <a:cs typeface="Segoe UI" panose="020B0502040204020203" pitchFamily="34" charset="0"/>
              </a:rPr>
              <a:t>all months except May and July</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04660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D1D409-4CCD-4340-F228-DFC2366D73CD}"/>
              </a:ext>
            </a:extLst>
          </p:cNvPr>
          <p:cNvPicPr>
            <a:picLocks noChangeAspect="1"/>
          </p:cNvPicPr>
          <p:nvPr/>
        </p:nvPicPr>
        <p:blipFill>
          <a:blip r:embed="rId2"/>
          <a:stretch>
            <a:fillRect/>
          </a:stretch>
        </p:blipFill>
        <p:spPr>
          <a:xfrm>
            <a:off x="2481418" y="1798349"/>
            <a:ext cx="7229161" cy="4680000"/>
          </a:xfrm>
          <a:prstGeom prst="rect">
            <a:avLst/>
          </a:prstGeom>
        </p:spPr>
      </p:pic>
      <p:sp>
        <p:nvSpPr>
          <p:cNvPr id="4" name="Title 1">
            <a:extLst>
              <a:ext uri="{FF2B5EF4-FFF2-40B4-BE49-F238E27FC236}">
                <a16:creationId xmlns:a16="http://schemas.microsoft.com/office/drawing/2014/main" id="{CA08D68B-DA76-AEEC-5AA4-A1BA2D1F126B}"/>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Students | </a:t>
            </a:r>
            <a:r>
              <a:rPr lang="en-US" sz="2000">
                <a:solidFill>
                  <a:schemeClr val="accent5">
                    <a:lumMod val="75000"/>
                  </a:schemeClr>
                </a:solidFill>
                <a:latin typeface="Segoe UI" panose="020B0502040204020203" pitchFamily="34" charset="0"/>
                <a:cs typeface="Segoe UI" panose="020B0502040204020203" pitchFamily="34" charset="0"/>
              </a:rPr>
              <a:t>For students contacted using cellular in these months for over two minutes, conversion rate is highest when they have been </a:t>
            </a:r>
            <a:r>
              <a:rPr lang="en-US" sz="2000" b="1">
                <a:latin typeface="Segoe UI" panose="020B0502040204020203" pitchFamily="34" charset="0"/>
                <a:cs typeface="Segoe UI" panose="020B0502040204020203" pitchFamily="34" charset="0"/>
              </a:rPr>
              <a:t>contacted before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0287405"/>
      </p:ext>
    </p:extLst>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CFD844-D2E6-B9E5-76A3-9BC4C5F230C2}"/>
              </a:ext>
            </a:extLst>
          </p:cNvPr>
          <p:cNvPicPr>
            <a:picLocks noChangeAspect="1"/>
          </p:cNvPicPr>
          <p:nvPr/>
        </p:nvPicPr>
        <p:blipFill>
          <a:blip r:embed="rId2"/>
          <a:stretch>
            <a:fillRect/>
          </a:stretch>
        </p:blipFill>
        <p:spPr>
          <a:xfrm>
            <a:off x="2605609" y="1748004"/>
            <a:ext cx="6980781" cy="4680000"/>
          </a:xfrm>
          <a:prstGeom prst="rect">
            <a:avLst/>
          </a:prstGeom>
        </p:spPr>
      </p:pic>
      <p:sp>
        <p:nvSpPr>
          <p:cNvPr id="4" name="Title 1">
            <a:extLst>
              <a:ext uri="{FF2B5EF4-FFF2-40B4-BE49-F238E27FC236}">
                <a16:creationId xmlns:a16="http://schemas.microsoft.com/office/drawing/2014/main" id="{8A30397C-24D7-4566-FB3E-2CB328F8E604}"/>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Students | </a:t>
            </a:r>
            <a:r>
              <a:rPr lang="en-US" sz="2000">
                <a:solidFill>
                  <a:schemeClr val="accent5">
                    <a:lumMod val="75000"/>
                  </a:schemeClr>
                </a:solidFill>
                <a:latin typeface="Segoe UI" panose="020B0502040204020203" pitchFamily="34" charset="0"/>
                <a:cs typeface="Segoe UI" panose="020B0502040204020203" pitchFamily="34" charset="0"/>
              </a:rPr>
              <a:t>The highest conversion rate is found in these months when the call duration is </a:t>
            </a:r>
            <a:r>
              <a:rPr lang="en-US" sz="2000" b="1">
                <a:latin typeface="Segoe UI" panose="020B0502040204020203" pitchFamily="34" charset="0"/>
                <a:cs typeface="Segoe UI" panose="020B0502040204020203" pitchFamily="34" charset="0"/>
              </a:rPr>
              <a:t>over two minutes </a:t>
            </a:r>
            <a:r>
              <a:rPr lang="en-US" sz="2000">
                <a:solidFill>
                  <a:schemeClr val="accent5">
                    <a:lumMod val="75000"/>
                  </a:schemeClr>
                </a:solidFill>
                <a:latin typeface="Segoe UI" panose="020B0502040204020203" pitchFamily="34" charset="0"/>
                <a:cs typeface="Segoe UI" panose="020B0502040204020203" pitchFamily="34" charset="0"/>
              </a:rPr>
              <a:t>for students contacted on cellular mode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984841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E9C5D4-7C4D-9C4D-1EC1-0DFDF562160A}"/>
              </a:ext>
            </a:extLst>
          </p:cNvPr>
          <p:cNvPicPr>
            <a:picLocks noChangeAspect="1"/>
          </p:cNvPicPr>
          <p:nvPr/>
        </p:nvPicPr>
        <p:blipFill>
          <a:blip r:embed="rId2"/>
          <a:stretch>
            <a:fillRect/>
          </a:stretch>
        </p:blipFill>
        <p:spPr>
          <a:xfrm>
            <a:off x="2536564" y="1659560"/>
            <a:ext cx="7118872" cy="4680000"/>
          </a:xfrm>
          <a:prstGeom prst="rect">
            <a:avLst/>
          </a:prstGeom>
        </p:spPr>
      </p:pic>
      <p:sp>
        <p:nvSpPr>
          <p:cNvPr id="4" name="Title 1">
            <a:extLst>
              <a:ext uri="{FF2B5EF4-FFF2-40B4-BE49-F238E27FC236}">
                <a16:creationId xmlns:a16="http://schemas.microsoft.com/office/drawing/2014/main" id="{52389BA7-EF7C-D613-7861-D9818EDFC50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Retired | </a:t>
            </a:r>
            <a:r>
              <a:rPr lang="en-IN" sz="2000">
                <a:solidFill>
                  <a:schemeClr val="accent5">
                    <a:lumMod val="75000"/>
                  </a:schemeClr>
                </a:solidFill>
                <a:latin typeface="Segoe UI" panose="020B0502040204020203" pitchFamily="34" charset="0"/>
                <a:cs typeface="Segoe UI" panose="020B0502040204020203" pitchFamily="34" charset="0"/>
              </a:rPr>
              <a:t>Retirees contacted during </a:t>
            </a:r>
            <a:r>
              <a:rPr lang="en-IN" sz="2000" b="1">
                <a:latin typeface="Segoe UI" panose="020B0502040204020203" pitchFamily="34" charset="0"/>
                <a:cs typeface="Segoe UI" panose="020B0502040204020203" pitchFamily="34" charset="0"/>
              </a:rPr>
              <a:t>months except May to August </a:t>
            </a:r>
            <a:r>
              <a:rPr lang="en-IN" sz="2000">
                <a:solidFill>
                  <a:schemeClr val="accent5">
                    <a:lumMod val="75000"/>
                  </a:schemeClr>
                </a:solidFill>
                <a:latin typeface="Segoe UI" panose="020B0502040204020203" pitchFamily="34" charset="0"/>
                <a:cs typeface="Segoe UI" panose="020B0502040204020203" pitchFamily="34" charset="0"/>
              </a:rPr>
              <a:t>have sufficient conversion rates with December showing the highest value</a:t>
            </a:r>
          </a:p>
        </p:txBody>
      </p:sp>
    </p:spTree>
    <p:extLst>
      <p:ext uri="{BB962C8B-B14F-4D97-AF65-F5344CB8AC3E}">
        <p14:creationId xmlns:p14="http://schemas.microsoft.com/office/powerpoint/2010/main" val="1814735514"/>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D1D409-4CCD-4340-F228-DFC2366D73CD}"/>
              </a:ext>
            </a:extLst>
          </p:cNvPr>
          <p:cNvPicPr>
            <a:picLocks noChangeAspect="1"/>
          </p:cNvPicPr>
          <p:nvPr/>
        </p:nvPicPr>
        <p:blipFill>
          <a:blip r:embed="rId2"/>
          <a:stretch>
            <a:fillRect/>
          </a:stretch>
        </p:blipFill>
        <p:spPr>
          <a:xfrm>
            <a:off x="2481418" y="1798349"/>
            <a:ext cx="7229161" cy="4680000"/>
          </a:xfrm>
          <a:prstGeom prst="rect">
            <a:avLst/>
          </a:prstGeom>
        </p:spPr>
      </p:pic>
      <p:sp>
        <p:nvSpPr>
          <p:cNvPr id="4" name="Title 1">
            <a:extLst>
              <a:ext uri="{FF2B5EF4-FFF2-40B4-BE49-F238E27FC236}">
                <a16:creationId xmlns:a16="http://schemas.microsoft.com/office/drawing/2014/main" id="{CA08D68B-DA76-AEEC-5AA4-A1BA2D1F126B}"/>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Students | </a:t>
            </a:r>
            <a:r>
              <a:rPr lang="en-US" sz="2000">
                <a:solidFill>
                  <a:schemeClr val="accent5">
                    <a:lumMod val="75000"/>
                  </a:schemeClr>
                </a:solidFill>
                <a:latin typeface="Segoe UI" panose="020B0502040204020203" pitchFamily="34" charset="0"/>
                <a:cs typeface="Segoe UI" panose="020B0502040204020203" pitchFamily="34" charset="0"/>
              </a:rPr>
              <a:t>For students contacted using cellular in these months for over two minutes, conversion rate is highest when they have been </a:t>
            </a:r>
            <a:r>
              <a:rPr lang="en-US" sz="2000" b="1">
                <a:latin typeface="Segoe UI" panose="020B0502040204020203" pitchFamily="34" charset="0"/>
                <a:cs typeface="Segoe UI" panose="020B0502040204020203" pitchFamily="34" charset="0"/>
              </a:rPr>
              <a:t>contacted before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02874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2AC51D-FA6E-DE89-82FC-6479C03EB6C3}"/>
              </a:ext>
            </a:extLst>
          </p:cNvPr>
          <p:cNvPicPr>
            <a:picLocks noChangeAspect="1"/>
          </p:cNvPicPr>
          <p:nvPr/>
        </p:nvPicPr>
        <p:blipFill>
          <a:blip r:embed="rId2"/>
          <a:stretch>
            <a:fillRect/>
          </a:stretch>
        </p:blipFill>
        <p:spPr>
          <a:xfrm>
            <a:off x="2586000" y="1783382"/>
            <a:ext cx="7019999" cy="4680000"/>
          </a:xfrm>
          <a:prstGeom prst="rect">
            <a:avLst/>
          </a:prstGeom>
        </p:spPr>
      </p:pic>
      <p:sp>
        <p:nvSpPr>
          <p:cNvPr id="4" name="Title 1">
            <a:extLst>
              <a:ext uri="{FF2B5EF4-FFF2-40B4-BE49-F238E27FC236}">
                <a16:creationId xmlns:a16="http://schemas.microsoft.com/office/drawing/2014/main" id="{A91F5EF5-991D-66EF-C7FE-8F1D7B28B417}"/>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Retired |</a:t>
            </a:r>
            <a:r>
              <a:rPr lang="en-IN" sz="2000">
                <a:solidFill>
                  <a:schemeClr val="accent5">
                    <a:lumMod val="75000"/>
                  </a:schemeClr>
                </a:solidFill>
                <a:latin typeface="Segoe UI" panose="020B0502040204020203" pitchFamily="34" charset="0"/>
                <a:cs typeface="Segoe UI" panose="020B0502040204020203" pitchFamily="34" charset="0"/>
              </a:rPr>
              <a:t> T</a:t>
            </a:r>
            <a:r>
              <a:rPr lang="en-US" sz="2000">
                <a:solidFill>
                  <a:schemeClr val="accent5">
                    <a:lumMod val="75000"/>
                  </a:schemeClr>
                </a:solidFill>
                <a:latin typeface="Segoe UI" panose="020B0502040204020203" pitchFamily="34" charset="0"/>
                <a:cs typeface="Segoe UI" panose="020B0502040204020203" pitchFamily="34" charset="0"/>
              </a:rPr>
              <a:t>erm deposit conversion rates are higher for retirees contacted on </a:t>
            </a:r>
            <a:r>
              <a:rPr lang="en-US" sz="2000" b="1">
                <a:latin typeface="Segoe UI" panose="020B0502040204020203" pitchFamily="34" charset="0"/>
                <a:cs typeface="Segoe UI" panose="020B0502040204020203" pitchFamily="34" charset="0"/>
              </a:rPr>
              <a:t>cellular mode </a:t>
            </a:r>
            <a:r>
              <a:rPr lang="en-US" sz="2000">
                <a:solidFill>
                  <a:schemeClr val="accent5">
                    <a:lumMod val="75000"/>
                  </a:schemeClr>
                </a:solidFill>
                <a:latin typeface="Segoe UI" panose="020B0502040204020203" pitchFamily="34" charset="0"/>
                <a:cs typeface="Segoe UI" panose="020B0502040204020203" pitchFamily="34" charset="0"/>
              </a:rPr>
              <a:t>in </a:t>
            </a:r>
            <a:r>
              <a:rPr lang="en-US" sz="2000">
                <a:solidFill>
                  <a:schemeClr val="accent1"/>
                </a:solidFill>
                <a:latin typeface="Segoe UI" panose="020B0502040204020203" pitchFamily="34" charset="0"/>
                <a:cs typeface="Segoe UI" panose="020B0502040204020203" pitchFamily="34" charset="0"/>
              </a:rPr>
              <a:t>all months except May to August</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5381471"/>
      </p:ext>
    </p:extLst>
  </p:cSld>
  <p:clrMapOvr>
    <a:masterClrMapping/>
  </p:clrMapOvr>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E9C5D4-7C4D-9C4D-1EC1-0DFDF562160A}"/>
              </a:ext>
            </a:extLst>
          </p:cNvPr>
          <p:cNvPicPr>
            <a:picLocks noChangeAspect="1"/>
          </p:cNvPicPr>
          <p:nvPr/>
        </p:nvPicPr>
        <p:blipFill>
          <a:blip r:embed="rId2"/>
          <a:stretch>
            <a:fillRect/>
          </a:stretch>
        </p:blipFill>
        <p:spPr>
          <a:xfrm>
            <a:off x="2536564" y="1659560"/>
            <a:ext cx="7118872" cy="4680000"/>
          </a:xfrm>
          <a:prstGeom prst="rect">
            <a:avLst/>
          </a:prstGeom>
        </p:spPr>
      </p:pic>
      <p:sp>
        <p:nvSpPr>
          <p:cNvPr id="4" name="Title 1">
            <a:extLst>
              <a:ext uri="{FF2B5EF4-FFF2-40B4-BE49-F238E27FC236}">
                <a16:creationId xmlns:a16="http://schemas.microsoft.com/office/drawing/2014/main" id="{52389BA7-EF7C-D613-7861-D9818EDFC50A}"/>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Retired | </a:t>
            </a:r>
            <a:r>
              <a:rPr lang="en-IN" sz="2000">
                <a:solidFill>
                  <a:schemeClr val="accent5">
                    <a:lumMod val="75000"/>
                  </a:schemeClr>
                </a:solidFill>
                <a:latin typeface="Segoe UI" panose="020B0502040204020203" pitchFamily="34" charset="0"/>
                <a:cs typeface="Segoe UI" panose="020B0502040204020203" pitchFamily="34" charset="0"/>
              </a:rPr>
              <a:t>Retirees contacted during </a:t>
            </a:r>
            <a:r>
              <a:rPr lang="en-IN" sz="2000" b="1">
                <a:latin typeface="Segoe UI" panose="020B0502040204020203" pitchFamily="34" charset="0"/>
                <a:cs typeface="Segoe UI" panose="020B0502040204020203" pitchFamily="34" charset="0"/>
              </a:rPr>
              <a:t>months except May to August </a:t>
            </a:r>
            <a:r>
              <a:rPr lang="en-IN" sz="2000">
                <a:solidFill>
                  <a:schemeClr val="accent5">
                    <a:lumMod val="75000"/>
                  </a:schemeClr>
                </a:solidFill>
                <a:latin typeface="Segoe UI" panose="020B0502040204020203" pitchFamily="34" charset="0"/>
                <a:cs typeface="Segoe UI" panose="020B0502040204020203" pitchFamily="34" charset="0"/>
              </a:rPr>
              <a:t>have sufficient conversion rates with December showing the highest value</a:t>
            </a:r>
          </a:p>
        </p:txBody>
      </p:sp>
    </p:spTree>
    <p:extLst>
      <p:ext uri="{BB962C8B-B14F-4D97-AF65-F5344CB8AC3E}">
        <p14:creationId xmlns:p14="http://schemas.microsoft.com/office/powerpoint/2010/main" val="1814735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A4A02-8DB8-CFFB-7197-8A0DF4154752}"/>
              </a:ext>
            </a:extLst>
          </p:cNvPr>
          <p:cNvPicPr>
            <a:picLocks noChangeAspect="1"/>
          </p:cNvPicPr>
          <p:nvPr/>
        </p:nvPicPr>
        <p:blipFill>
          <a:blip r:embed="rId2"/>
          <a:stretch>
            <a:fillRect/>
          </a:stretch>
        </p:blipFill>
        <p:spPr>
          <a:xfrm>
            <a:off x="2541730" y="1764331"/>
            <a:ext cx="7108539" cy="4680000"/>
          </a:xfrm>
          <a:prstGeom prst="rect">
            <a:avLst/>
          </a:prstGeom>
        </p:spPr>
      </p:pic>
      <p:sp>
        <p:nvSpPr>
          <p:cNvPr id="4" name="Title 1">
            <a:extLst>
              <a:ext uri="{FF2B5EF4-FFF2-40B4-BE49-F238E27FC236}">
                <a16:creationId xmlns:a16="http://schemas.microsoft.com/office/drawing/2014/main" id="{194247E7-76B4-D46D-4327-63C8C8DD5914}"/>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Retired |</a:t>
            </a:r>
            <a:r>
              <a:rPr lang="en-US" sz="2000">
                <a:solidFill>
                  <a:schemeClr val="accent5">
                    <a:lumMod val="75000"/>
                  </a:schemeClr>
                </a:solidFill>
                <a:latin typeface="Segoe UI" panose="020B0502040204020203" pitchFamily="34" charset="0"/>
                <a:cs typeface="Segoe UI" panose="020B0502040204020203" pitchFamily="34" charset="0"/>
              </a:rPr>
              <a:t> The highest conversion rate is found in these months when the call duration is </a:t>
            </a:r>
            <a:r>
              <a:rPr lang="en-US" sz="2000" b="1">
                <a:latin typeface="Segoe UI" panose="020B0502040204020203" pitchFamily="34" charset="0"/>
                <a:cs typeface="Segoe UI" panose="020B0502040204020203" pitchFamily="34" charset="0"/>
              </a:rPr>
              <a:t>over two minutes </a:t>
            </a:r>
            <a:r>
              <a:rPr lang="en-US" sz="2000">
                <a:solidFill>
                  <a:schemeClr val="accent5">
                    <a:lumMod val="75000"/>
                  </a:schemeClr>
                </a:solidFill>
                <a:latin typeface="Segoe UI" panose="020B0502040204020203" pitchFamily="34" charset="0"/>
                <a:cs typeface="Segoe UI" panose="020B0502040204020203" pitchFamily="34" charset="0"/>
              </a:rPr>
              <a:t>for retirees contacted on cellular mode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14844185"/>
      </p:ext>
    </p:extLst>
  </p:cSld>
  <p:clrMapOvr>
    <a:masterClrMapping/>
  </p:clrMapOvr>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22AC51D-FA6E-DE89-82FC-6479C03EB6C3}"/>
              </a:ext>
            </a:extLst>
          </p:cNvPr>
          <p:cNvPicPr>
            <a:picLocks noChangeAspect="1"/>
          </p:cNvPicPr>
          <p:nvPr/>
        </p:nvPicPr>
        <p:blipFill>
          <a:blip r:embed="rId2"/>
          <a:stretch>
            <a:fillRect/>
          </a:stretch>
        </p:blipFill>
        <p:spPr>
          <a:xfrm>
            <a:off x="2586000" y="1783382"/>
            <a:ext cx="7019999" cy="4680000"/>
          </a:xfrm>
          <a:prstGeom prst="rect">
            <a:avLst/>
          </a:prstGeom>
        </p:spPr>
      </p:pic>
      <p:sp>
        <p:nvSpPr>
          <p:cNvPr id="4" name="Title 1">
            <a:extLst>
              <a:ext uri="{FF2B5EF4-FFF2-40B4-BE49-F238E27FC236}">
                <a16:creationId xmlns:a16="http://schemas.microsoft.com/office/drawing/2014/main" id="{A91F5EF5-991D-66EF-C7FE-8F1D7B28B417}"/>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Retired |</a:t>
            </a:r>
            <a:r>
              <a:rPr lang="en-IN" sz="2000">
                <a:solidFill>
                  <a:schemeClr val="accent5">
                    <a:lumMod val="75000"/>
                  </a:schemeClr>
                </a:solidFill>
                <a:latin typeface="Segoe UI" panose="020B0502040204020203" pitchFamily="34" charset="0"/>
                <a:cs typeface="Segoe UI" panose="020B0502040204020203" pitchFamily="34" charset="0"/>
              </a:rPr>
              <a:t> T</a:t>
            </a:r>
            <a:r>
              <a:rPr lang="en-US" sz="2000">
                <a:solidFill>
                  <a:schemeClr val="accent5">
                    <a:lumMod val="75000"/>
                  </a:schemeClr>
                </a:solidFill>
                <a:latin typeface="Segoe UI" panose="020B0502040204020203" pitchFamily="34" charset="0"/>
                <a:cs typeface="Segoe UI" panose="020B0502040204020203" pitchFamily="34" charset="0"/>
              </a:rPr>
              <a:t>erm deposit conversion rates are higher for retirees contacted on </a:t>
            </a:r>
            <a:r>
              <a:rPr lang="en-US" sz="2000" b="1">
                <a:latin typeface="Segoe UI" panose="020B0502040204020203" pitchFamily="34" charset="0"/>
                <a:cs typeface="Segoe UI" panose="020B0502040204020203" pitchFamily="34" charset="0"/>
              </a:rPr>
              <a:t>cellular mode </a:t>
            </a:r>
            <a:r>
              <a:rPr lang="en-US" sz="2000">
                <a:solidFill>
                  <a:schemeClr val="accent5">
                    <a:lumMod val="75000"/>
                  </a:schemeClr>
                </a:solidFill>
                <a:latin typeface="Segoe UI" panose="020B0502040204020203" pitchFamily="34" charset="0"/>
                <a:cs typeface="Segoe UI" panose="020B0502040204020203" pitchFamily="34" charset="0"/>
              </a:rPr>
              <a:t>in </a:t>
            </a:r>
            <a:r>
              <a:rPr lang="en-US" sz="2000">
                <a:solidFill>
                  <a:schemeClr val="accent1"/>
                </a:solidFill>
                <a:latin typeface="Segoe UI" panose="020B0502040204020203" pitchFamily="34" charset="0"/>
                <a:cs typeface="Segoe UI" panose="020B0502040204020203" pitchFamily="34" charset="0"/>
              </a:rPr>
              <a:t>all months except May to August</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153814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74F0CC-436B-DBA8-30F6-127D5EB304D5}"/>
              </a:ext>
            </a:extLst>
          </p:cNvPr>
          <p:cNvPicPr>
            <a:picLocks noChangeAspect="1"/>
          </p:cNvPicPr>
          <p:nvPr/>
        </p:nvPicPr>
        <p:blipFill>
          <a:blip r:embed="rId2"/>
          <a:stretch>
            <a:fillRect/>
          </a:stretch>
        </p:blipFill>
        <p:spPr>
          <a:xfrm>
            <a:off x="2633819" y="1867402"/>
            <a:ext cx="6924359" cy="4680000"/>
          </a:xfrm>
          <a:prstGeom prst="rect">
            <a:avLst/>
          </a:prstGeom>
        </p:spPr>
      </p:pic>
      <p:sp>
        <p:nvSpPr>
          <p:cNvPr id="4" name="Title 1">
            <a:extLst>
              <a:ext uri="{FF2B5EF4-FFF2-40B4-BE49-F238E27FC236}">
                <a16:creationId xmlns:a16="http://schemas.microsoft.com/office/drawing/2014/main" id="{478D934A-0D96-A1DE-F6F9-CEEEA241427E}"/>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Retired |</a:t>
            </a:r>
            <a:r>
              <a:rPr lang="en-US" sz="2000">
                <a:solidFill>
                  <a:schemeClr val="accent5">
                    <a:lumMod val="75000"/>
                  </a:schemeClr>
                </a:solidFill>
                <a:latin typeface="Segoe UI" panose="020B0502040204020203" pitchFamily="34" charset="0"/>
                <a:cs typeface="Segoe UI" panose="020B0502040204020203" pitchFamily="34" charset="0"/>
              </a:rPr>
              <a:t> For retirees contacted using cellular in these months for over two minutes, conversion rate is highest when they have been </a:t>
            </a:r>
            <a:r>
              <a:rPr lang="en-US" sz="2000" b="1">
                <a:latin typeface="Segoe UI" panose="020B0502040204020203" pitchFamily="34" charset="0"/>
                <a:cs typeface="Segoe UI" panose="020B0502040204020203" pitchFamily="34" charset="0"/>
              </a:rPr>
              <a:t>contacted before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34005403"/>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A4A02-8DB8-CFFB-7197-8A0DF4154752}"/>
              </a:ext>
            </a:extLst>
          </p:cNvPr>
          <p:cNvPicPr>
            <a:picLocks noChangeAspect="1"/>
          </p:cNvPicPr>
          <p:nvPr/>
        </p:nvPicPr>
        <p:blipFill>
          <a:blip r:embed="rId2"/>
          <a:stretch>
            <a:fillRect/>
          </a:stretch>
        </p:blipFill>
        <p:spPr>
          <a:xfrm>
            <a:off x="2541730" y="1764331"/>
            <a:ext cx="7108539" cy="4680000"/>
          </a:xfrm>
          <a:prstGeom prst="rect">
            <a:avLst/>
          </a:prstGeom>
        </p:spPr>
      </p:pic>
      <p:sp>
        <p:nvSpPr>
          <p:cNvPr id="4" name="Title 1">
            <a:extLst>
              <a:ext uri="{FF2B5EF4-FFF2-40B4-BE49-F238E27FC236}">
                <a16:creationId xmlns:a16="http://schemas.microsoft.com/office/drawing/2014/main" id="{194247E7-76B4-D46D-4327-63C8C8DD5914}"/>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Retired |</a:t>
            </a:r>
            <a:r>
              <a:rPr lang="en-US" sz="2000">
                <a:solidFill>
                  <a:schemeClr val="accent5">
                    <a:lumMod val="75000"/>
                  </a:schemeClr>
                </a:solidFill>
                <a:latin typeface="Segoe UI" panose="020B0502040204020203" pitchFamily="34" charset="0"/>
                <a:cs typeface="Segoe UI" panose="020B0502040204020203" pitchFamily="34" charset="0"/>
              </a:rPr>
              <a:t> The highest conversion rate is found in these months when the call duration is </a:t>
            </a:r>
            <a:r>
              <a:rPr lang="en-US" sz="2000" b="1">
                <a:latin typeface="Segoe UI" panose="020B0502040204020203" pitchFamily="34" charset="0"/>
                <a:cs typeface="Segoe UI" panose="020B0502040204020203" pitchFamily="34" charset="0"/>
              </a:rPr>
              <a:t>over two minutes </a:t>
            </a:r>
            <a:r>
              <a:rPr lang="en-US" sz="2000">
                <a:solidFill>
                  <a:schemeClr val="accent5">
                    <a:lumMod val="75000"/>
                  </a:schemeClr>
                </a:solidFill>
                <a:latin typeface="Segoe UI" panose="020B0502040204020203" pitchFamily="34" charset="0"/>
                <a:cs typeface="Segoe UI" panose="020B0502040204020203" pitchFamily="34" charset="0"/>
              </a:rPr>
              <a:t>for retirees contacted on cellular mode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148441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DD83D6E8-B7AB-414E-9D3F-08FFC3B81C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133" y="1645950"/>
            <a:ext cx="6969734" cy="4309244"/>
          </a:xfrm>
          <a:prstGeom prst="rect">
            <a:avLst/>
          </a:prstGeom>
        </p:spPr>
      </p:pic>
      <p:sp>
        <p:nvSpPr>
          <p:cNvPr id="6" name="Title 1">
            <a:extLst>
              <a:ext uri="{FF2B5EF4-FFF2-40B4-BE49-F238E27FC236}">
                <a16:creationId xmlns:a16="http://schemas.microsoft.com/office/drawing/2014/main" id="{A9EFB359-5456-D0DE-5F4C-EC5CB03D9933}"/>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Decision Tree Analysis |</a:t>
            </a:r>
            <a:r>
              <a:rPr lang="en-US" sz="2000">
                <a:solidFill>
                  <a:schemeClr val="accent5">
                    <a:lumMod val="75000"/>
                  </a:schemeClr>
                </a:solidFill>
                <a:latin typeface="Segoe UI" panose="020B0502040204020203" pitchFamily="34" charset="0"/>
                <a:cs typeface="Segoe UI" panose="020B0502040204020203" pitchFamily="34" charset="0"/>
              </a:rPr>
              <a:t> To augment the deep dives that were performed, a decision tree was modelled that statistically chose relevant factors affecting conversion rate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22508722"/>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74F0CC-436B-DBA8-30F6-127D5EB304D5}"/>
              </a:ext>
            </a:extLst>
          </p:cNvPr>
          <p:cNvPicPr>
            <a:picLocks noChangeAspect="1"/>
          </p:cNvPicPr>
          <p:nvPr/>
        </p:nvPicPr>
        <p:blipFill>
          <a:blip r:embed="rId2"/>
          <a:stretch>
            <a:fillRect/>
          </a:stretch>
        </p:blipFill>
        <p:spPr>
          <a:xfrm>
            <a:off x="2633819" y="1867402"/>
            <a:ext cx="6924359" cy="4680000"/>
          </a:xfrm>
          <a:prstGeom prst="rect">
            <a:avLst/>
          </a:prstGeom>
        </p:spPr>
      </p:pic>
      <p:sp>
        <p:nvSpPr>
          <p:cNvPr id="4" name="Title 1">
            <a:extLst>
              <a:ext uri="{FF2B5EF4-FFF2-40B4-BE49-F238E27FC236}">
                <a16:creationId xmlns:a16="http://schemas.microsoft.com/office/drawing/2014/main" id="{478D934A-0D96-A1DE-F6F9-CEEEA241427E}"/>
              </a:ext>
            </a:extLst>
          </p:cNvPr>
          <p:cNvSpPr txBox="1">
            <a:spLocks/>
          </p:cNvSpPr>
          <p:nvPr/>
        </p:nvSpPr>
        <p:spPr>
          <a:xfrm>
            <a:off x="838200" y="318472"/>
            <a:ext cx="10515600" cy="77279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a:solidFill>
                  <a:srgbClr val="002060"/>
                </a:solidFill>
                <a:latin typeface="Segoe UI" panose="020B0502040204020203" pitchFamily="34" charset="0"/>
                <a:cs typeface="Segoe UI" panose="020B0502040204020203" pitchFamily="34" charset="0"/>
              </a:rPr>
              <a:t>Deep Dive – Retired |</a:t>
            </a:r>
            <a:r>
              <a:rPr lang="en-US" sz="2000">
                <a:solidFill>
                  <a:schemeClr val="accent5">
                    <a:lumMod val="75000"/>
                  </a:schemeClr>
                </a:solidFill>
                <a:latin typeface="Segoe UI" panose="020B0502040204020203" pitchFamily="34" charset="0"/>
                <a:cs typeface="Segoe UI" panose="020B0502040204020203" pitchFamily="34" charset="0"/>
              </a:rPr>
              <a:t> For retirees contacted using cellular in these months for over two minutes, conversion rate is highest when they have been </a:t>
            </a:r>
            <a:r>
              <a:rPr lang="en-US" sz="2000" b="1">
                <a:latin typeface="Segoe UI" panose="020B0502040204020203" pitchFamily="34" charset="0"/>
                <a:cs typeface="Segoe UI" panose="020B0502040204020203" pitchFamily="34" charset="0"/>
              </a:rPr>
              <a:t>contacted before</a:t>
            </a:r>
            <a:endParaRPr lang="en-IN" sz="2000">
              <a:solidFill>
                <a:schemeClr val="accent5">
                  <a:lumMod val="7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34005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Dance steps">
            <a:extLst>
              <a:ext uri="{FF2B5EF4-FFF2-40B4-BE49-F238E27FC236}">
                <a16:creationId xmlns:a16="http://schemas.microsoft.com/office/drawing/2014/main" id="{D4A352A4-6369-4C44-AD4B-370F5D9837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30185" r="58889" b="4339"/>
          <a:stretch/>
        </p:blipFill>
        <p:spPr>
          <a:xfrm>
            <a:off x="5428496" y="3743054"/>
            <a:ext cx="812656" cy="1294317"/>
          </a:xfrm>
          <a:prstGeom prst="rect">
            <a:avLst/>
          </a:prstGeom>
        </p:spPr>
      </p:pic>
      <p:sp>
        <p:nvSpPr>
          <p:cNvPr id="5" name="Rectangle: Rounded Corners 4">
            <a:extLst>
              <a:ext uri="{FF2B5EF4-FFF2-40B4-BE49-F238E27FC236}">
                <a16:creationId xmlns:a16="http://schemas.microsoft.com/office/drawing/2014/main" id="{2A4E671B-C8AD-4275-AD1A-295683F86BC8}"/>
              </a:ext>
            </a:extLst>
          </p:cNvPr>
          <p:cNvSpPr/>
          <p:nvPr/>
        </p:nvSpPr>
        <p:spPr>
          <a:xfrm>
            <a:off x="1756956" y="4233618"/>
            <a:ext cx="3951514" cy="95886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accent2">
                    <a:lumMod val="75000"/>
                  </a:schemeClr>
                </a:solidFill>
                <a:cs typeface="Calibri"/>
              </a:rPr>
              <a:t>OBJECTIVE 1</a:t>
            </a:r>
          </a:p>
          <a:p>
            <a:pPr algn="ctr"/>
            <a:r>
              <a:rPr lang="en-IN" dirty="0">
                <a:solidFill>
                  <a:schemeClr val="accent2">
                    <a:lumMod val="75000"/>
                  </a:schemeClr>
                </a:solidFill>
                <a:latin typeface="Tw Cen MT" panose="020B0602020104020603" pitchFamily="34" charset="0"/>
              </a:rPr>
              <a:t>Identify potential segments of customers to optimize marketing efforts </a:t>
            </a:r>
            <a:endParaRPr lang="en-US" b="1" dirty="0">
              <a:solidFill>
                <a:schemeClr val="accent2">
                  <a:lumMod val="75000"/>
                </a:schemeClr>
              </a:solidFill>
              <a:cs typeface="Calibri"/>
            </a:endParaRPr>
          </a:p>
        </p:txBody>
      </p:sp>
      <p:sp>
        <p:nvSpPr>
          <p:cNvPr id="6" name="Rectangle: Rounded Corners 5">
            <a:extLst>
              <a:ext uri="{FF2B5EF4-FFF2-40B4-BE49-F238E27FC236}">
                <a16:creationId xmlns:a16="http://schemas.microsoft.com/office/drawing/2014/main" id="{15037E1C-7243-4BA2-B7A2-DE1001410109}"/>
              </a:ext>
            </a:extLst>
          </p:cNvPr>
          <p:cNvSpPr/>
          <p:nvPr/>
        </p:nvSpPr>
        <p:spPr>
          <a:xfrm>
            <a:off x="7249999" y="3506605"/>
            <a:ext cx="3278664" cy="7896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rgbClr val="1F5FA0"/>
                </a:solidFill>
                <a:cs typeface="Calibri"/>
              </a:rPr>
              <a:t>OBJECTIVE 2</a:t>
            </a:r>
          </a:p>
          <a:p>
            <a:r>
              <a:rPr lang="en-IN" dirty="0">
                <a:solidFill>
                  <a:srgbClr val="1F5FA0"/>
                </a:solidFill>
                <a:latin typeface="Tw Cen MT" panose="020B0602020104020603" pitchFamily="34" charset="0"/>
              </a:rPr>
              <a:t>Identify important factors that drive conversion rates for better data capturing mechanism</a:t>
            </a:r>
          </a:p>
          <a:p>
            <a:endParaRPr lang="en-US" b="1" dirty="0">
              <a:solidFill>
                <a:schemeClr val="accent2">
                  <a:lumMod val="75000"/>
                </a:schemeClr>
              </a:solidFill>
              <a:cs typeface="Calibri"/>
            </a:endParaRPr>
          </a:p>
          <a:p>
            <a:endParaRPr lang="en-US" b="1" dirty="0">
              <a:solidFill>
                <a:schemeClr val="accent2">
                  <a:lumMod val="75000"/>
                </a:schemeClr>
              </a:solidFill>
              <a:cs typeface="Calibri"/>
            </a:endParaRPr>
          </a:p>
        </p:txBody>
      </p:sp>
      <p:sp>
        <p:nvSpPr>
          <p:cNvPr id="7" name="Rectangle: Rounded Corners 6">
            <a:extLst>
              <a:ext uri="{FF2B5EF4-FFF2-40B4-BE49-F238E27FC236}">
                <a16:creationId xmlns:a16="http://schemas.microsoft.com/office/drawing/2014/main" id="{3C1606D9-3178-48F3-A8FA-10832D862B98}"/>
              </a:ext>
            </a:extLst>
          </p:cNvPr>
          <p:cNvSpPr/>
          <p:nvPr/>
        </p:nvSpPr>
        <p:spPr>
          <a:xfrm>
            <a:off x="2986669" y="1713551"/>
            <a:ext cx="2594212" cy="80375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solidFill>
                  <a:srgbClr val="44546A"/>
                </a:solidFill>
                <a:cs typeface="Calibri"/>
              </a:rPr>
              <a:t>OBJECTIVE 3</a:t>
            </a:r>
          </a:p>
          <a:p>
            <a:pPr algn="r"/>
            <a:r>
              <a:rPr lang="en-US" dirty="0">
                <a:solidFill>
                  <a:srgbClr val="44546A"/>
                </a:solidFill>
                <a:cs typeface="Calibri"/>
              </a:rPr>
              <a:t>Build a framework to predict conversion rates</a:t>
            </a:r>
          </a:p>
          <a:p>
            <a:pPr algn="r"/>
            <a:endParaRPr lang="en-US" dirty="0">
              <a:solidFill>
                <a:srgbClr val="44546A"/>
              </a:solidFill>
              <a:cs typeface="Calibri"/>
            </a:endParaRPr>
          </a:p>
        </p:txBody>
      </p:sp>
      <p:pic>
        <p:nvPicPr>
          <p:cNvPr id="8" name="Graphic 7" descr="Dance steps">
            <a:extLst>
              <a:ext uri="{FF2B5EF4-FFF2-40B4-BE49-F238E27FC236}">
                <a16:creationId xmlns:a16="http://schemas.microsoft.com/office/drawing/2014/main" id="{A98E042B-3A37-4BA4-A755-CD28B99F31C3}"/>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51108" b="40606"/>
          <a:stretch/>
        </p:blipFill>
        <p:spPr>
          <a:xfrm>
            <a:off x="6453211" y="3162926"/>
            <a:ext cx="932927" cy="1133321"/>
          </a:xfrm>
          <a:prstGeom prst="rect">
            <a:avLst/>
          </a:prstGeom>
        </p:spPr>
      </p:pic>
      <p:pic>
        <p:nvPicPr>
          <p:cNvPr id="9" name="Graphic 8" descr="Dance steps">
            <a:extLst>
              <a:ext uri="{FF2B5EF4-FFF2-40B4-BE49-F238E27FC236}">
                <a16:creationId xmlns:a16="http://schemas.microsoft.com/office/drawing/2014/main" id="{9E2A231C-6306-4F5F-A54E-A0882A8FB2F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720" t="60759" r="19169" b="4339"/>
          <a:stretch/>
        </p:blipFill>
        <p:spPr>
          <a:xfrm>
            <a:off x="6173937" y="4317451"/>
            <a:ext cx="812656" cy="689933"/>
          </a:xfrm>
          <a:prstGeom prst="rect">
            <a:avLst/>
          </a:prstGeom>
        </p:spPr>
      </p:pic>
      <p:pic>
        <p:nvPicPr>
          <p:cNvPr id="10" name="Graphic 9" descr="Dance steps">
            <a:extLst>
              <a:ext uri="{FF2B5EF4-FFF2-40B4-BE49-F238E27FC236}">
                <a16:creationId xmlns:a16="http://schemas.microsoft.com/office/drawing/2014/main" id="{A472DB46-04AD-4E66-B1E6-E79DC3511298}"/>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30185" r="58889" b="4339"/>
          <a:stretch/>
        </p:blipFill>
        <p:spPr>
          <a:xfrm>
            <a:off x="5502867" y="1466785"/>
            <a:ext cx="812656" cy="1294317"/>
          </a:xfrm>
          <a:prstGeom prst="rect">
            <a:avLst/>
          </a:prstGeom>
        </p:spPr>
      </p:pic>
      <p:pic>
        <p:nvPicPr>
          <p:cNvPr id="11" name="Graphic 10" descr="Dance steps">
            <a:extLst>
              <a:ext uri="{FF2B5EF4-FFF2-40B4-BE49-F238E27FC236}">
                <a16:creationId xmlns:a16="http://schemas.microsoft.com/office/drawing/2014/main" id="{EABC5111-7DD8-4DB7-8FD0-CA4692A2154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39720" t="60759" r="19169" b="4339"/>
          <a:stretch/>
        </p:blipFill>
        <p:spPr>
          <a:xfrm rot="16006127">
            <a:off x="6202144" y="2488545"/>
            <a:ext cx="812656" cy="689933"/>
          </a:xfrm>
          <a:prstGeom prst="rect">
            <a:avLst/>
          </a:prstGeom>
        </p:spPr>
      </p:pic>
      <p:sp>
        <p:nvSpPr>
          <p:cNvPr id="12" name="Title 1">
            <a:extLst>
              <a:ext uri="{FF2B5EF4-FFF2-40B4-BE49-F238E27FC236}">
                <a16:creationId xmlns:a16="http://schemas.microsoft.com/office/drawing/2014/main" id="{9D644C43-5D74-4A11-AF32-308195AB1D7E}"/>
              </a:ext>
            </a:extLst>
          </p:cNvPr>
          <p:cNvSpPr txBox="1">
            <a:spLocks/>
          </p:cNvSpPr>
          <p:nvPr/>
        </p:nvSpPr>
        <p:spPr>
          <a:xfrm>
            <a:off x="453882" y="448376"/>
            <a:ext cx="11153608" cy="4551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latin typeface="Tw Cen MT" panose="020B0602020104020603" pitchFamily="34" charset="0"/>
              </a:rPr>
              <a:t>PROJECT OBJECTIVE (2/2) </a:t>
            </a:r>
          </a:p>
        </p:txBody>
      </p:sp>
    </p:spTree>
    <p:extLst>
      <p:ext uri="{BB962C8B-B14F-4D97-AF65-F5344CB8AC3E}">
        <p14:creationId xmlns:p14="http://schemas.microsoft.com/office/powerpoint/2010/main" val="3076524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Graphic 8" descr="Database with solid fill">
            <a:extLst>
              <a:ext uri="{FF2B5EF4-FFF2-40B4-BE49-F238E27FC236}">
                <a16:creationId xmlns:a16="http://schemas.microsoft.com/office/drawing/2014/main" id="{B8FD4FCC-DC31-257E-6C02-72FA7D1AD3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74700" y="2049354"/>
            <a:ext cx="3053422" cy="3053422"/>
          </a:xfrm>
          <a:prstGeom prst="rect">
            <a:avLst/>
          </a:prstGeom>
        </p:spPr>
      </p:pic>
      <p:sp>
        <p:nvSpPr>
          <p:cNvPr id="15" name="Title 3">
            <a:extLst>
              <a:ext uri="{FF2B5EF4-FFF2-40B4-BE49-F238E27FC236}">
                <a16:creationId xmlns:a16="http://schemas.microsoft.com/office/drawing/2014/main" id="{DF4FD90C-DF26-166D-D666-836BC7171A62}"/>
              </a:ext>
            </a:extLst>
          </p:cNvPr>
          <p:cNvSpPr>
            <a:spLocks noGrp="1"/>
          </p:cNvSpPr>
          <p:nvPr/>
        </p:nvSpPr>
        <p:spPr>
          <a:xfrm>
            <a:off x="3728661" y="1714736"/>
            <a:ext cx="6798608" cy="2346136"/>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3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dirty="0">
                <a:latin typeface="Tw Cen MT" panose="020B0602020104020603" pitchFamily="34" charset="0"/>
              </a:rPr>
              <a:t>Data Summary &amp; Methodology</a:t>
            </a:r>
          </a:p>
        </p:txBody>
      </p:sp>
    </p:spTree>
    <p:extLst>
      <p:ext uri="{BB962C8B-B14F-4D97-AF65-F5344CB8AC3E}">
        <p14:creationId xmlns:p14="http://schemas.microsoft.com/office/powerpoint/2010/main" val="42812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TotalTime>
  <Words>4029</Words>
  <Application>Microsoft Office PowerPoint</Application>
  <PresentationFormat>Widescreen</PresentationFormat>
  <Paragraphs>657</Paragraphs>
  <Slides>78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Arial</vt:lpstr>
      <vt:lpstr>Brush Script MT</vt:lpstr>
      <vt:lpstr>Calibri</vt:lpstr>
      <vt:lpstr>Calibri Light</vt:lpstr>
      <vt:lpstr>Segoe UI</vt:lpstr>
      <vt:lpstr>Tw Cen MT</vt:lpstr>
      <vt:lpstr>Wingdings</vt:lpstr>
      <vt:lpstr>Office Theme</vt:lpstr>
      <vt:lpstr>CUSTOMER TARGETING &amp; PREDICTING CONVERSION RATES FOR TERM DEPOSITS</vt:lpstr>
      <vt:lpstr>PROJECT EXECUTION TEAM</vt:lpstr>
      <vt:lpstr>AGENDA</vt:lpstr>
      <vt:lpstr>PowerPoint Presentation</vt:lpstr>
      <vt:lpstr>PowerPoint Presentation</vt:lpstr>
      <vt:lpstr>To optimize marketing efforts and maximize ROI, the bank needs to identify the right kind of customer to target with their term deposit offering and be able to predict whether the client will subscribe to the term deposit or not .</vt:lpstr>
      <vt:lpstr>Introduction | A Portuguese Bank has data available from a recent campaign, and wants to use it for a more complex marketing approach</vt:lpstr>
      <vt:lpstr>PowerPoint Presentation</vt:lpstr>
      <vt:lpstr>PowerPoint Presentation</vt:lpstr>
      <vt:lpstr>Data Understanding | The data available is a mix of customer data, campaign-based data and social &amp; economic variables</vt:lpstr>
      <vt:lpstr>PowerPoint Presentation</vt:lpstr>
      <vt:lpstr>PowerPoint Presentation</vt:lpstr>
      <vt:lpstr>PowerPoint Presentation</vt:lpstr>
      <vt:lpstr>PowerPoint Presentation</vt:lpstr>
      <vt:lpstr>PowerPoint Presentation</vt:lpstr>
      <vt:lpstr>Univariate Analysis | After cleaning the data, univariate analyses were performed to analyze the independent characteristics of each variable in the data</vt:lpstr>
      <vt:lpstr>Univariate Analysis | After cleaning the data, univariate analyses were performed to analyze the independent characteristics of each variable in the data</vt:lpstr>
      <vt:lpstr>Univariate Analysis | After cleaning the data, univariate analyses were performed to analyze the independent characteristics of each variable in the data</vt:lpstr>
      <vt:lpstr>Bivariate Analysis | Bivariate analyses were performed to understand how each variable affects the outcome variable i.e. securing a deposit</vt:lpstr>
      <vt:lpstr>Bivariate Analysis | Bivariate analyses were performed to understand how each variable affects the outcome variable i.e. securing a deposit</vt:lpstr>
      <vt:lpstr>Bivariate Analysis | Bivariate analyses were performed to understand how each variable affects the outcome variable i.e. securing a deposit</vt:lpstr>
      <vt:lpstr>Customer Tailored Approach – The Bankable Student | Based on further deep dives, students have been identified as high potential customers for term deposits</vt:lpstr>
      <vt:lpstr>Customer Tailored Approach – The Bankable Student | Based on further deep dives, students have been identified as high potential customers for term deposits</vt:lpstr>
      <vt:lpstr>PowerPoint Presentation</vt:lpstr>
      <vt:lpstr>PowerPoint Presentation</vt:lpstr>
      <vt:lpstr>Customer Tailored Approach – The Bankable Student | Based on further deep dives, students have been identified as high potential customers for term deposits</vt:lpstr>
      <vt:lpstr>Customer Tailored Approach – The Reliable Elder | Based on further deep dives, retired customers have been identified to have high likelihood to secure term deposits</vt:lpstr>
      <vt:lpstr>PowerPoint Presentation</vt:lpstr>
      <vt:lpstr>PowerPoint Presentation</vt:lpstr>
      <vt:lpstr>PowerPoint Presentation</vt:lpstr>
      <vt:lpstr>PowerPoint Presentation</vt:lpstr>
      <vt:lpstr>PowerPoint Presentation</vt:lpstr>
      <vt:lpstr>RECOMMENDATIONS</vt:lpstr>
      <vt:lpstr>BUSINESS IMPACT</vt:lpstr>
      <vt:lpstr>Going Forward | To further flesh out the insights and recommendations being generated, we need access to more data that will close gaps that exist in the current analysis</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MGMT 586000: Python Programming Final Project: Finding the Right Customer for Term Deposits</dc:title>
  <dc:creator>Vaishakh Prakash</dc:creator>
  <cp:lastModifiedBy>Manoj</cp:lastModifiedBy>
  <cp:revision>41</cp:revision>
  <dcterms:created xsi:type="dcterms:W3CDTF">2022-07-29T02:51:09Z</dcterms:created>
  <dcterms:modified xsi:type="dcterms:W3CDTF">2022-12-16T04:30:05Z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2022-12-15T16:38:56Z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a1b9e6d5-b870-4540-94a4-5d9a267ec7e6</vt:lpwstr>
  </property>
  <property fmtid="{D5CDD505-2E9C-101B-9397-08002B2CF9AE}" pid="8" name="MSIP_Label_4044bd30-2ed7-4c9d-9d12-46200872a97b_ContentBits">
    <vt:lpwstr>0</vt:lpwstr>
  </property>
</Properties>
</file>